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03" autoAdjust="0"/>
  </p:normalViewPr>
  <p:slideViewPr>
    <p:cSldViewPr>
      <p:cViewPr>
        <p:scale>
          <a:sx n="80" d="100"/>
          <a:sy n="80" d="100"/>
        </p:scale>
        <p:origin x="-780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3BB6-2231-4D2C-BA39-38BBCC96CD83}" type="datetimeFigureOut">
              <a:rPr lang="fr-FR" smtClean="0"/>
              <a:t>05/08/2015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4E6-B106-4968-95C0-66FC7615D9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3BB6-2231-4D2C-BA39-38BBCC96CD83}" type="datetimeFigureOut">
              <a:rPr lang="fr-FR" smtClean="0"/>
              <a:t>05/08/2015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4E6-B106-4968-95C0-66FC7615D9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3BB6-2231-4D2C-BA39-38BBCC96CD83}" type="datetimeFigureOut">
              <a:rPr lang="fr-FR" smtClean="0"/>
              <a:t>05/08/2015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4E6-B106-4968-95C0-66FC7615D9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3BB6-2231-4D2C-BA39-38BBCC96CD83}" type="datetimeFigureOut">
              <a:rPr lang="fr-FR" smtClean="0"/>
              <a:t>05/08/2015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4E6-B106-4968-95C0-66FC7615D9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3BB6-2231-4D2C-BA39-38BBCC96CD83}" type="datetimeFigureOut">
              <a:rPr lang="fr-FR" smtClean="0"/>
              <a:t>05/08/2015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4E6-B106-4968-95C0-66FC7615D9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3BB6-2231-4D2C-BA39-38BBCC96CD83}" type="datetimeFigureOut">
              <a:rPr lang="fr-FR" smtClean="0"/>
              <a:t>05/08/2015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4E6-B106-4968-95C0-66FC7615D9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3BB6-2231-4D2C-BA39-38BBCC96CD83}" type="datetimeFigureOut">
              <a:rPr lang="fr-FR" smtClean="0"/>
              <a:t>05/08/2015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4E6-B106-4968-95C0-66FC7615D9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3BB6-2231-4D2C-BA39-38BBCC96CD83}" type="datetimeFigureOut">
              <a:rPr lang="fr-FR" smtClean="0"/>
              <a:t>05/08/2015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4E6-B106-4968-95C0-66FC7615D9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3BB6-2231-4D2C-BA39-38BBCC96CD83}" type="datetimeFigureOut">
              <a:rPr lang="fr-FR" smtClean="0"/>
              <a:t>05/08/2015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4E6-B106-4968-95C0-66FC7615D9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3BB6-2231-4D2C-BA39-38BBCC96CD83}" type="datetimeFigureOut">
              <a:rPr lang="fr-FR" smtClean="0"/>
              <a:t>05/08/2015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4E6-B106-4968-95C0-66FC7615D9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3BB6-2231-4D2C-BA39-38BBCC96CD83}" type="datetimeFigureOut">
              <a:rPr lang="fr-FR" smtClean="0"/>
              <a:t>05/08/2015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4E6-B106-4968-95C0-66FC7615D9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B3BB6-2231-4D2C-BA39-38BBCC96CD83}" type="datetimeFigureOut">
              <a:rPr lang="fr-FR" smtClean="0"/>
              <a:t>05/08/2015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34E6-B106-4968-95C0-66FC7615D9B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3347864" y="26064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Écran 17 pouces </a:t>
            </a:r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7081941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2411760" y="1052736"/>
            <a:ext cx="4104456" cy="2880320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67544" y="692696"/>
            <a:ext cx="80648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dirty="0" smtClean="0"/>
              <a:t>Voici ce que je souhaite visualiser sur mon écran 17 pouces </a:t>
            </a:r>
            <a:endParaRPr lang="fr-FR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3347864" y="116632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écran Smartphone </a:t>
            </a:r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7081941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3234328" y="1052736"/>
            <a:ext cx="2592288" cy="2880320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67544" y="476672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dirty="0" smtClean="0"/>
              <a:t>Voici ce que je souhaite visualiser à minima sur l’ensemble des Smartphones.</a:t>
            </a:r>
          </a:p>
          <a:p>
            <a:pPr algn="ctr"/>
            <a:r>
              <a:rPr lang="fr-FR" sz="1200" dirty="0" smtClean="0"/>
              <a:t>Lorsque le joueur dézoome sur son téléphone, aura-t-il la possibilité de voir toute l’image ?  </a:t>
            </a:r>
            <a:endParaRPr lang="fr-FR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45</Words>
  <Application>Microsoft Office PowerPoint</Application>
  <PresentationFormat>Affichage à l'écran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Company>Société Générale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aua0219</dc:creator>
  <cp:lastModifiedBy>Mathilde</cp:lastModifiedBy>
  <cp:revision>4</cp:revision>
  <dcterms:created xsi:type="dcterms:W3CDTF">2015-08-03T08:06:34Z</dcterms:created>
  <dcterms:modified xsi:type="dcterms:W3CDTF">2015-08-05T07:43:15Z</dcterms:modified>
</cp:coreProperties>
</file>