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png" ContentType="image/png"/>
  <Override PartName="/ppt/media/image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717043C-88DC-4147-AEA9-F8D010EE7091}" type="slidenum"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4BBB2C2-0C30-4FB9-AAC9-E02830350DD7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1/4 de page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0" name="Picture 2_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1" name="CustomShape 3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CF769CD-C300-448D-AF64-FDDF290F5159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CustomShape 4"/>
          <p:cNvSpPr/>
          <p:nvPr/>
        </p:nvSpPr>
        <p:spPr>
          <a:xfrm>
            <a:off x="1296000" y="3924000"/>
            <a:ext cx="3383640" cy="73008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just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Achetez un produit de la sélection, flashez et tentez de remporter jusqu’à 100% de remboursement en points GROHE+ !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CustomShape 6"/>
          <p:cNvSpPr/>
          <p:nvPr/>
        </p:nvSpPr>
        <p:spPr>
          <a:xfrm>
            <a:off x="3240000" y="540000"/>
            <a:ext cx="3780000" cy="576000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CustomShape 7"/>
          <p:cNvSpPr/>
          <p:nvPr/>
        </p:nvSpPr>
        <p:spPr>
          <a:xfrm>
            <a:off x="4469400" y="5378760"/>
            <a:ext cx="3232440" cy="884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85000" lnSpcReduction="9999"/>
          </a:bodyPr>
          <a:p>
            <a:pPr>
              <a:lnSpc>
                <a:spcPct val="115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6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La précision vous permet de </a:t>
            </a:r>
            <a:r>
              <a:rPr b="1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faire des économies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3420000" y="599040"/>
            <a:ext cx="3420000" cy="11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600" strike="noStrike" u="none" cap="all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La précision vous permet de </a:t>
            </a:r>
            <a:r>
              <a:rPr b="1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faire des économies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 rot="555000">
            <a:off x="5627880" y="2156040"/>
            <a:ext cx="1591560" cy="30085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téléphone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+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Écran de jeu avec fond de jeu + bulles + pommeau de douche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1358640" y="4752000"/>
            <a:ext cx="2745000" cy="55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Retrouvez et consultez tous les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détails et règlement de l’opération sur </a:t>
            </a: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WWW.PROMOSGROHE.FR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1368000" y="2880000"/>
            <a:ext cx="719640" cy="89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2196000" y="2880000"/>
            <a:ext cx="719640" cy="89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3024000" y="2880000"/>
            <a:ext cx="719640" cy="89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Visuel produit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3</a:t>
            </a:r>
            <a:endParaRPr b="0" lang="fr-FR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" name="" descr=""/>
          <p:cNvPicPr/>
          <p:nvPr/>
        </p:nvPicPr>
        <p:blipFill>
          <a:blip r:embed="rId2"/>
          <a:stretch/>
        </p:blipFill>
        <p:spPr>
          <a:xfrm>
            <a:off x="5335200" y="3060000"/>
            <a:ext cx="424440" cy="443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3"/>
          <a:stretch/>
        </p:blipFill>
        <p:spPr>
          <a:xfrm>
            <a:off x="4795200" y="2796120"/>
            <a:ext cx="244440" cy="25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"/>
          <p:cNvSpPr/>
          <p:nvPr/>
        </p:nvSpPr>
        <p:spPr>
          <a:xfrm>
            <a:off x="5106240" y="2268000"/>
            <a:ext cx="64224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400" strike="noStrike" u="none">
                <a:solidFill>
                  <a:srgbClr val="b2b2b2"/>
                </a:solidFill>
                <a:effectLst/>
                <a:highlight>
                  <a:srgbClr val="ffffff"/>
                </a:highlight>
                <a:uFillTx/>
                <a:latin typeface="Arial"/>
              </a:rPr>
              <a:t>-10 %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4566600" y="3096000"/>
            <a:ext cx="768240" cy="51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1500" strike="noStrike" u="none">
                <a:solidFill>
                  <a:srgbClr val="808080"/>
                </a:solidFill>
                <a:effectLst/>
                <a:highlight>
                  <a:srgbClr val="ffffff"/>
                </a:highlight>
                <a:uFillTx/>
                <a:latin typeface="Arial"/>
              </a:rPr>
              <a:t>-50 %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4680000" y="3483000"/>
            <a:ext cx="1439640" cy="65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FR" sz="20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Arial"/>
              </a:rPr>
              <a:t>-100 %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10658</TotalTime>
  <Application>LibreOffice/25.2.7.2$Windows_X86_64 LibreOffice_project/5cbfd1ab6520636bb5f7b99185aa69bd7456825d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cp:lastPrinted>2026-02-06T16:19:03Z</cp:lastPrinted>
  <dcterms:modified xsi:type="dcterms:W3CDTF">2026-02-17T17:29:07Z</dcterms:modified>
  <cp:revision>809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