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_rels/slideMaster13.xml.rels" ContentType="application/vnd.openxmlformats-package.relationships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25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media/image1.jpeg" ContentType="image/jpeg"/>
  <Override PartName="/ppt/media/image3.png" ContentType="image/png"/>
  <Override PartName="/ppt/media/image2.png" ContentType="image/png"/>
  <Override PartName="/ppt/media/image4.png" ContentType="image/png"/>
  <Override PartName="/ppt/media/image6.jpeg" ContentType="image/jpeg"/>
  <Override PartName="/ppt/media/image5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13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déplacer la diapo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modifier le format des notes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&lt;en-tête&gt;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435D27D9-F078-4696-8EF6-4CA9352EEE15}" type="slidenum"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&lt;numéro&gt;</a:t>
            </a:fld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240" cy="3414240"/>
          </a:xfrm>
          <a:prstGeom prst="rect">
            <a:avLst/>
          </a:prstGeom>
          <a:ln w="0">
            <a:noFill/>
          </a:ln>
        </p:spPr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1640" cy="4100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CustomShape 3"/>
          <p:cNvSpPr/>
          <p:nvPr/>
        </p:nvSpPr>
        <p:spPr>
          <a:xfrm>
            <a:off x="3884760" y="8685360"/>
            <a:ext cx="2957040" cy="44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13CA2557-94E9-4628-89C1-15CAC370CB4F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440" cy="3975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08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08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74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74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74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74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74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74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440" cy="3975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080" cy="3975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3640" cy="3975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3640" cy="3975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3640" cy="3975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3640" cy="3975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08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08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08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74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74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74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74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74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74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080" cy="3975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3640" cy="3975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3640" cy="3975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3640" cy="3975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3640" cy="3975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364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08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5.png"/><Relationship Id="rId8" Type="http://schemas.openxmlformats.org/officeDocument/2006/relationships/image" Target="../media/image6.jpeg"/><Relationship Id="rId9" Type="http://schemas.openxmlformats.org/officeDocument/2006/relationships/slideLayout" Target="../slideLayouts/slideLayout13.xml"/><Relationship Id="rId10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"/>
          <p:cNvSpPr/>
          <p:nvPr/>
        </p:nvSpPr>
        <p:spPr>
          <a:xfrm rot="270600">
            <a:off x="4399920" y="3188160"/>
            <a:ext cx="2707560" cy="19036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9" name="" descr=""/>
          <p:cNvPicPr/>
          <p:nvPr/>
        </p:nvPicPr>
        <p:blipFill>
          <a:blip r:embed="rId1"/>
          <a:srcRect l="26609" t="21560" r="9141" b="41437"/>
          <a:stretch/>
        </p:blipFill>
        <p:spPr>
          <a:xfrm rot="270600">
            <a:off x="4439880" y="3240000"/>
            <a:ext cx="2631600" cy="180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" name="CustomShape 1"/>
          <p:cNvSpPr/>
          <p:nvPr/>
        </p:nvSpPr>
        <p:spPr>
          <a:xfrm>
            <a:off x="457200" y="274680"/>
            <a:ext cx="8258400" cy="11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1/4 de page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Line 2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82" name="Picture 2_5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2880" cy="68432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83" name="CustomShape 3"/>
          <p:cNvSpPr/>
          <p:nvPr/>
        </p:nvSpPr>
        <p:spPr>
          <a:xfrm>
            <a:off x="6553080" y="6356520"/>
            <a:ext cx="2118960" cy="35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9A327011-A3CF-4DBD-A823-8577FC9FE1B9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CustomShape 4"/>
          <p:cNvSpPr/>
          <p:nvPr/>
        </p:nvSpPr>
        <p:spPr>
          <a:xfrm>
            <a:off x="828000" y="4716000"/>
            <a:ext cx="2880000" cy="943560"/>
          </a:xfrm>
          <a:prstGeom prst="rect">
            <a:avLst/>
          </a:prstGeom>
          <a:solidFill>
            <a:srgbClr val="cccccc"/>
          </a:solidFill>
          <a:ln w="10080">
            <a:solidFill>
              <a:srgbClr val="3465a4">
                <a:alpha val="0"/>
              </a:srgbClr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88920" algn="just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Achetez un produit de la sélection, flashez et tentez de remporter jusqu’à 300€ de remboursement en points GROHE+ !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CustomShape 6"/>
          <p:cNvSpPr/>
          <p:nvPr/>
        </p:nvSpPr>
        <p:spPr>
          <a:xfrm>
            <a:off x="720000" y="2700000"/>
            <a:ext cx="6660000" cy="306000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CustomShape 7"/>
          <p:cNvSpPr/>
          <p:nvPr/>
        </p:nvSpPr>
        <p:spPr>
          <a:xfrm>
            <a:off x="4469400" y="5378760"/>
            <a:ext cx="3231720" cy="8838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fontScale="85000" lnSpcReduction="9999"/>
          </a:bodyPr>
          <a:p>
            <a:pPr>
              <a:lnSpc>
                <a:spcPct val="115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6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Du 30 mars au 29 mai 2026</a:t>
            </a:r>
            <a:endParaRPr b="0" lang="fr-F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800" strike="noStrike" u="none" cap="all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La précision vous permet de </a:t>
            </a:r>
            <a:r>
              <a:rPr b="1" lang="fr-FR" sz="1800" strike="noStrike" u="none" cap="all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faire des économies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"/>
          <p:cNvSpPr/>
          <p:nvPr/>
        </p:nvSpPr>
        <p:spPr>
          <a:xfrm>
            <a:off x="720000" y="2718000"/>
            <a:ext cx="3419280" cy="88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fr-FR" sz="1600" strike="noStrike" u="none" cap="all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Du 30 mars au 29 mai 2026</a:t>
            </a:r>
            <a:endParaRPr b="0" lang="fr-F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fr-FR" sz="1800" strike="noStrike" u="none" cap="all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JOUEZ AVEC </a:t>
            </a:r>
            <a:br>
              <a:rPr sz="1800"/>
            </a:br>
            <a:r>
              <a:rPr b="0" lang="fr-FR" sz="1800" strike="noStrike" u="none" cap="all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LA </a:t>
            </a:r>
            <a:r>
              <a:rPr b="1" lang="fr-FR" sz="1800" strike="noStrike" u="none" cap="all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Précision GROHE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"/>
          <p:cNvSpPr/>
          <p:nvPr/>
        </p:nvSpPr>
        <p:spPr>
          <a:xfrm>
            <a:off x="5328000" y="5184000"/>
            <a:ext cx="2159640" cy="54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b="0" lang="fr-FR" sz="10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Retrouvez et consultez tous les </a:t>
            </a:r>
            <a:endParaRPr b="0" lang="fr-FR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0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détails et règlement de l’opération sur </a:t>
            </a:r>
            <a:r>
              <a:rPr b="1" lang="fr-FR" sz="10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WWW.PROMOSGROHE.FR</a:t>
            </a:r>
            <a:endParaRPr b="0" lang="fr-FR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"/>
          <p:cNvSpPr/>
          <p:nvPr/>
        </p:nvSpPr>
        <p:spPr>
          <a:xfrm>
            <a:off x="864000" y="3709080"/>
            <a:ext cx="718920" cy="898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Visuel produit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"/>
          <p:cNvSpPr/>
          <p:nvPr/>
        </p:nvSpPr>
        <p:spPr>
          <a:xfrm>
            <a:off x="1656000" y="3709080"/>
            <a:ext cx="718920" cy="898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Visuel produit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"/>
          <p:cNvSpPr/>
          <p:nvPr/>
        </p:nvSpPr>
        <p:spPr>
          <a:xfrm>
            <a:off x="2482920" y="3709080"/>
            <a:ext cx="718920" cy="898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Visuel produit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3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2" name="" descr=""/>
          <p:cNvPicPr/>
          <p:nvPr/>
        </p:nvPicPr>
        <p:blipFill>
          <a:blip r:embed="rId3"/>
          <a:stretch/>
        </p:blipFill>
        <p:spPr>
          <a:xfrm>
            <a:off x="4164480" y="3672360"/>
            <a:ext cx="334080" cy="349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3" name="" descr=""/>
          <p:cNvPicPr/>
          <p:nvPr/>
        </p:nvPicPr>
        <p:blipFill>
          <a:blip r:embed="rId4"/>
          <a:stretch/>
        </p:blipFill>
        <p:spPr>
          <a:xfrm>
            <a:off x="3738960" y="3464280"/>
            <a:ext cx="191880" cy="200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" name=""/>
          <p:cNvSpPr/>
          <p:nvPr/>
        </p:nvSpPr>
        <p:spPr>
          <a:xfrm>
            <a:off x="3984120" y="3048120"/>
            <a:ext cx="57672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FR" sz="1400" strike="noStrike" u="none">
                <a:solidFill>
                  <a:srgbClr val="b2b2b2"/>
                </a:solidFill>
                <a:effectLst/>
                <a:highlight>
                  <a:srgbClr val="ffffff"/>
                </a:highlight>
                <a:uFillTx/>
                <a:latin typeface="Arial"/>
                <a:ea typeface="DejaVu Sans"/>
              </a:rPr>
              <a:t>150€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"/>
          <p:cNvSpPr/>
          <p:nvPr/>
        </p:nvSpPr>
        <p:spPr>
          <a:xfrm>
            <a:off x="3558600" y="3700800"/>
            <a:ext cx="604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FR" sz="1200" strike="noStrike" u="none">
                <a:solidFill>
                  <a:srgbClr val="808080"/>
                </a:solidFill>
                <a:effectLst/>
                <a:highlight>
                  <a:srgbClr val="ffffff"/>
                </a:highlight>
                <a:uFillTx/>
                <a:latin typeface="Arial"/>
                <a:ea typeface="DejaVu Sans"/>
              </a:rPr>
              <a:t>50€</a:t>
            </a:r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"/>
          <p:cNvSpPr/>
          <p:nvPr/>
        </p:nvSpPr>
        <p:spPr>
          <a:xfrm>
            <a:off x="3647880" y="4005720"/>
            <a:ext cx="113436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FR" sz="2000" strike="noStrike" u="none">
                <a:solidFill>
                  <a:srgbClr val="000000"/>
                </a:solidFill>
                <a:effectLst/>
                <a:highlight>
                  <a:srgbClr val="ffffff"/>
                </a:highlight>
                <a:uFillTx/>
                <a:latin typeface="Arial"/>
                <a:ea typeface="DejaVu Sans"/>
              </a:rPr>
              <a:t>300€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"/>
          <p:cNvSpPr/>
          <p:nvPr/>
        </p:nvSpPr>
        <p:spPr>
          <a:xfrm>
            <a:off x="3931200" y="2844000"/>
            <a:ext cx="719640" cy="719640"/>
          </a:xfrm>
          <a:prstGeom prst="ellipse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8" name=""/>
          <p:cNvSpPr/>
          <p:nvPr/>
        </p:nvSpPr>
        <p:spPr>
          <a:xfrm>
            <a:off x="3641400" y="3600000"/>
            <a:ext cx="1079640" cy="1079640"/>
          </a:xfrm>
          <a:prstGeom prst="ellipse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9" name=""/>
          <p:cNvSpPr/>
          <p:nvPr/>
        </p:nvSpPr>
        <p:spPr>
          <a:xfrm>
            <a:off x="360360" y="1260360"/>
            <a:ext cx="1619640" cy="1079640"/>
          </a:xfrm>
          <a:prstGeom prst="wedgeRoundRectCallout">
            <a:avLst>
              <a:gd name="adj1" fmla="val 101533"/>
              <a:gd name="adj2" fmla="val 125499"/>
              <a:gd name="adj3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À faire sur fond bleu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+ text blanc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0" name="" descr=""/>
          <p:cNvPicPr/>
          <p:nvPr/>
        </p:nvPicPr>
        <p:blipFill>
          <a:blip r:embed="rId5"/>
          <a:stretch/>
        </p:blipFill>
        <p:spPr>
          <a:xfrm>
            <a:off x="3240000" y="540000"/>
            <a:ext cx="3174480" cy="166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" name=""/>
          <p:cNvSpPr/>
          <p:nvPr/>
        </p:nvSpPr>
        <p:spPr>
          <a:xfrm>
            <a:off x="5400000" y="1980000"/>
            <a:ext cx="360000" cy="1080000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"/>
          <p:cNvSpPr/>
          <p:nvPr/>
        </p:nvSpPr>
        <p:spPr>
          <a:xfrm>
            <a:off x="6516720" y="1980360"/>
            <a:ext cx="1799640" cy="719640"/>
          </a:xfrm>
          <a:prstGeom prst="wedgeRoundRectCallout">
            <a:avLst>
              <a:gd name="adj1" fmla="val -97800"/>
              <a:gd name="adj2" fmla="val -81350"/>
              <a:gd name="adj3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Garder l’idée de « slash » y ajouter le pommeau de douche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"/>
          <p:cNvSpPr/>
          <p:nvPr/>
        </p:nvSpPr>
        <p:spPr>
          <a:xfrm>
            <a:off x="6516720" y="828000"/>
            <a:ext cx="1799640" cy="719640"/>
          </a:xfrm>
          <a:prstGeom prst="wedgeRoundRectCallout">
            <a:avLst>
              <a:gd name="adj1" fmla="val -137800"/>
              <a:gd name="adj2" fmla="val -32200"/>
              <a:gd name="adj3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Garder le « coupé en 2 ». Ici ça sera plutôt un splash d’eau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4" name="" descr=""/>
          <p:cNvPicPr/>
          <p:nvPr/>
        </p:nvPicPr>
        <p:blipFill>
          <a:blip r:embed="rId6"/>
          <a:stretch/>
        </p:blipFill>
        <p:spPr>
          <a:xfrm rot="910200">
            <a:off x="5533200" y="3706920"/>
            <a:ext cx="891360" cy="54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5" name="" descr=""/>
          <p:cNvPicPr/>
          <p:nvPr/>
        </p:nvPicPr>
        <p:blipFill>
          <a:blip r:embed="rId7"/>
          <a:stretch/>
        </p:blipFill>
        <p:spPr>
          <a:xfrm rot="12124800">
            <a:off x="5288400" y="4403880"/>
            <a:ext cx="891360" cy="54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6" name="" descr=""/>
          <p:cNvPicPr/>
          <p:nvPr/>
        </p:nvPicPr>
        <p:blipFill>
          <a:blip r:embed="rId8"/>
          <a:stretch/>
        </p:blipFill>
        <p:spPr>
          <a:xfrm>
            <a:off x="6269400" y="4226040"/>
            <a:ext cx="822600" cy="633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" name=""/>
          <p:cNvSpPr/>
          <p:nvPr/>
        </p:nvSpPr>
        <p:spPr>
          <a:xfrm rot="1229400">
            <a:off x="4575960" y="4152240"/>
            <a:ext cx="2160000" cy="180000"/>
          </a:xfrm>
          <a:prstGeom prst="rightArrow">
            <a:avLst>
              <a:gd name="adj1" fmla="val 50000"/>
              <a:gd name="adj2" fmla="val 300000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"/>
          <p:cNvSpPr/>
          <p:nvPr/>
        </p:nvSpPr>
        <p:spPr>
          <a:xfrm>
            <a:off x="4140360" y="5940000"/>
            <a:ext cx="1799640" cy="719640"/>
          </a:xfrm>
          <a:prstGeom prst="wedgeRoundRectCallout">
            <a:avLst>
              <a:gd name="adj1" fmla="val -43240"/>
              <a:gd name="adj2" fmla="val -242150"/>
              <a:gd name="adj3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Ici l’idée des bulles et des + qui sortent de l’écran de la tablette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"/>
          <p:cNvSpPr/>
          <p:nvPr/>
        </p:nvSpPr>
        <p:spPr>
          <a:xfrm>
            <a:off x="4752000" y="3340800"/>
            <a:ext cx="474840" cy="474840"/>
          </a:xfrm>
          <a:prstGeom prst="ellipse">
            <a:avLst/>
          </a:prstGeom>
          <a:solidFill>
            <a:srgbClr val="b4c7dc">
              <a:alpha val="50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0" name=""/>
          <p:cNvSpPr/>
          <p:nvPr/>
        </p:nvSpPr>
        <p:spPr>
          <a:xfrm>
            <a:off x="6840360" y="3060000"/>
            <a:ext cx="1799640" cy="719640"/>
          </a:xfrm>
          <a:prstGeom prst="wedgeRoundRectCallout">
            <a:avLst>
              <a:gd name="adj1" fmla="val -56120"/>
              <a:gd name="adj2" fmla="val 128750"/>
              <a:gd name="adj3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C’est le pommeau de douche à utiliser : 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GROHE_Tempesta Cube 110_Chrome_3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12498</TotalTime>
  <Application>LibreOffice/25.2.7.2$Windows_X86_64 LibreOffice_project/5cbfd1ab6520636bb5f7b99185aa69bd7456825d</Application>
  <AppVersion>15.0000</AppVersion>
  <Words>2045</Words>
  <Paragraphs>471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2012-10-22T13:39:45Z</dcterms:created>
  <dc:creator>Mathilde</dc:creator>
  <dc:description/>
  <dc:language>fr-FR</dc:language>
  <cp:lastModifiedBy/>
  <cp:lastPrinted>2026-02-19T12:13:33Z</cp:lastPrinted>
  <dcterms:modified xsi:type="dcterms:W3CDTF">2026-02-20T18:39:54Z</dcterms:modified>
  <cp:revision>812</cp:revision>
  <dc:subject/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32</vt:r8>
  </property>
  <property fmtid="{D5CDD505-2E9C-101B-9397-08002B2CF9AE}" pid="3" name="PresentationFormat">
    <vt:lpwstr>Affichage à l'écran (4:3)</vt:lpwstr>
  </property>
  <property fmtid="{D5CDD505-2E9C-101B-9397-08002B2CF9AE}" pid="4" name="Slides">
    <vt:r8>40</vt:r8>
  </property>
</Properties>
</file>