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_rels/slideMaster13.xml.rels" ContentType="application/vnd.openxmlformats-package.relationships+xml"/>
  <Override PartName="/ppt/slideMasters/_rels/slideMaster1.xml.rels" ContentType="application/vnd.openxmlformats-package.relationships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25.xml" ContentType="application/vnd.openxmlformats-officedocument.theme+xml"/>
  <Override PartName="/ppt/notesSlides/notesSlide1.xml" ContentType="application/vnd.openxmlformats-officedocument.presentationml.notesSlide+xml"/>
  <Override PartName="/ppt/notesSlides/_rels/notesSlide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s/slide1.xml" ContentType="application/vnd.openxmlformats-officedocument.presentationml.slide+xml"/>
  <Override PartName="/ppt/slides/_rels/slide1.xml.rels" ContentType="application/vnd.openxmlformats-package.relationships+xml"/>
  <Override PartName="/ppt/media/image1.png" ContentType="image/png"/>
  <Override PartName="/ppt/media/image2.png" ContentType="image/png"/>
  <Override PartName="/ppt/presProps.xml" ContentType="application/vnd.openxmlformats-officedocument.presentationml.presProps+xml"/>
  <Override PartName="/ppt/_rels/presentation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notesMasterIdLst>
    <p:notesMasterId r:id="rId4"/>
  </p:notesMasterIdLst>
  <p:sldIdLst>
    <p:sldId id="256" r:id="rId5"/>
  </p:sldIdLst>
  <p:sldSz cx="9144000" cy="68580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13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5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sldImg"/>
          </p:nvPr>
        </p:nvSpPr>
        <p:spPr>
          <a:xfrm>
            <a:off x="0" y="81252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fr-FR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déplacer la diapo</a:t>
            </a:r>
            <a:endParaRPr b="0" lang="fr-FR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fr-F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modifier le format des notes</a:t>
            </a:r>
            <a:endParaRPr b="0" lang="fr-F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fr-F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&lt;en-tête&gt;</a:t>
            </a:r>
            <a:endParaRPr b="0" lang="fr-F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fr-F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fr-F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&lt;date/heure&gt;</a:t>
            </a:r>
            <a:endParaRPr b="0" lang="fr-F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6" name="PlaceHolder 5"/>
          <p:cNvSpPr>
            <a:spLocks noGrp="1"/>
          </p:cNvSpPr>
          <p:nvPr>
            <p:ph type="ft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fr-F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fr-F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&lt;pied de page&gt;</a:t>
            </a:r>
            <a:endParaRPr b="0" lang="fr-F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7" name="PlaceHolder 6"/>
          <p:cNvSpPr>
            <a:spLocks noGrp="1"/>
          </p:cNvSpPr>
          <p:nvPr>
            <p:ph type="sldNum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fr-F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70C472A3-A567-46D7-A446-0BD8EB415A42}" type="slidenum">
              <a:rPr b="0" lang="fr-F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&lt;numéro&gt;</a:t>
            </a:fld>
            <a:endParaRPr b="0" lang="fr-F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57600" cy="3414600"/>
          </a:xfrm>
          <a:prstGeom prst="rect">
            <a:avLst/>
          </a:prstGeom>
          <a:ln w="0">
            <a:noFill/>
          </a:ln>
        </p:spPr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2000" cy="4100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1" name="CustomShape 3"/>
          <p:cNvSpPr/>
          <p:nvPr/>
        </p:nvSpPr>
        <p:spPr>
          <a:xfrm>
            <a:off x="3884760" y="8685360"/>
            <a:ext cx="2957400" cy="442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7E3B30BB-11B4-4655-A825-2DBD38AEC920}" type="slidenum">
              <a:rPr b="0" lang="fr-FR" sz="1200" strike="noStrike" u="none">
                <a:solidFill>
                  <a:srgbClr val="000000"/>
                </a:solidFill>
                <a:effectLst/>
                <a:uFillTx/>
                <a:latin typeface="+mn-lt"/>
                <a:ea typeface="+mn-ea"/>
              </a:rPr>
              <a:t>&lt;numéro&gt;</a:t>
            </a:fld>
            <a:endParaRPr b="0" lang="fr-FR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44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44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44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7440" cy="3975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44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4000" cy="3975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4000" cy="3975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tandard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44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Standard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44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4000" cy="189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4000" cy="3975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4000" cy="189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Standard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44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4000" cy="3975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4000" cy="189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4000" cy="189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Standard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44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4000" cy="189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4000" cy="189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7440" cy="189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Standard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44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7440" cy="189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7440" cy="189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Standard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44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4000" cy="189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4000" cy="189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4000" cy="189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4000" cy="189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entered Tex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44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7800" cy="189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7800" cy="189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7800" cy="189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7800" cy="189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7800" cy="189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7800" cy="189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800" cy="1143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7800" cy="397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Standard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44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Standard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44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7440" cy="3975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Standard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44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4000" cy="3975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4000" cy="3975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44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4000" cy="189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4000" cy="3975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4000" cy="189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44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4000" cy="3975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4000" cy="189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4000" cy="189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44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4000" cy="189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4000" cy="189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7440" cy="189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44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7440" cy="189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7440" cy="189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44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4000" cy="189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4000" cy="189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4000" cy="189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4000" cy="189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44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7800" cy="189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7800" cy="189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7800" cy="189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7800" cy="189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7800" cy="189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7800" cy="189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800" cy="1143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7800" cy="397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13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1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21.xml"/><Relationship Id="rId5" Type="http://schemas.openxmlformats.org/officeDocument/2006/relationships/notesSlide" Target="../notesSlides/notesSlide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CustomShape 1"/>
          <p:cNvSpPr/>
          <p:nvPr/>
        </p:nvSpPr>
        <p:spPr>
          <a:xfrm>
            <a:off x="457200" y="274680"/>
            <a:ext cx="8258760" cy="112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2400" strike="noStrike" u="none">
                <a:solidFill>
                  <a:srgbClr val="e16c00"/>
                </a:solidFill>
                <a:effectLst/>
                <a:uFillTx/>
                <a:latin typeface="Tahoma"/>
                <a:ea typeface="Tahoma"/>
              </a:rPr>
              <a:t>1/4 de page</a:t>
            </a:r>
            <a:endParaRPr b="0" lang="fr-F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9" name="Line 2"/>
          <p:cNvSpPr/>
          <p:nvPr/>
        </p:nvSpPr>
        <p:spPr>
          <a:xfrm>
            <a:off x="539280" y="1124640"/>
            <a:ext cx="1152360" cy="360"/>
          </a:xfrm>
          <a:prstGeom prst="line">
            <a:avLst/>
          </a:prstGeom>
          <a:ln w="12700">
            <a:solidFill>
              <a:srgbClr val="d9d9d9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80" name="Picture 2_5" descr="C:\wamp\www\VIRALGAMES_2012-Corporate\Graphs\Sources\Images\vague_bordure.png"/>
          <p:cNvPicPr/>
          <p:nvPr/>
        </p:nvPicPr>
        <p:blipFill>
          <a:blip r:embed="rId1"/>
          <a:stretch/>
        </p:blipFill>
        <p:spPr>
          <a:xfrm>
            <a:off x="8316360" y="0"/>
            <a:ext cx="813240" cy="6843600"/>
          </a:xfrm>
          <a:prstGeom prst="rect">
            <a:avLst/>
          </a:prstGeom>
          <a:noFill/>
          <a:ln w="0">
            <a:noFill/>
          </a:ln>
          <a:effectLst>
            <a:outerShdw blurRad="127080" dir="2700000" dist="101823" rotWithShape="0">
              <a:srgbClr val="808080">
                <a:alpha val="50000"/>
              </a:srgbClr>
            </a:outerShdw>
          </a:effectLst>
        </p:spPr>
      </p:pic>
      <p:sp>
        <p:nvSpPr>
          <p:cNvPr id="81" name="CustomShape 3"/>
          <p:cNvSpPr/>
          <p:nvPr/>
        </p:nvSpPr>
        <p:spPr>
          <a:xfrm>
            <a:off x="6553080" y="6356520"/>
            <a:ext cx="2119320" cy="350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F4EC3A56-98D9-469B-8EB0-5330A9B3F4D0}" type="slidenum">
              <a:rPr b="0" lang="fr-FR" sz="1200" strike="noStrike" u="none">
                <a:solidFill>
                  <a:srgbClr val="8b8b8b"/>
                </a:solidFill>
                <a:effectLst/>
                <a:uFillTx/>
                <a:latin typeface="Calibri"/>
                <a:ea typeface="DejaVu Sans"/>
              </a:rPr>
              <a:t>&lt;numéro&gt;</a:t>
            </a:fld>
            <a:endParaRPr b="0" lang="fr-FR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2" name="CustomShape 4"/>
          <p:cNvSpPr/>
          <p:nvPr/>
        </p:nvSpPr>
        <p:spPr>
          <a:xfrm>
            <a:off x="3456720" y="1800000"/>
            <a:ext cx="1943280" cy="1371240"/>
          </a:xfrm>
          <a:prstGeom prst="rect">
            <a:avLst/>
          </a:prstGeom>
          <a:solidFill>
            <a:srgbClr val="cccccc"/>
          </a:solidFill>
          <a:ln w="10080">
            <a:solidFill>
              <a:srgbClr val="3465a4">
                <a:alpha val="0"/>
              </a:srgbClr>
            </a:solidFill>
            <a:prstDash val="sys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88920" algn="just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fr-FR" sz="1400" strike="noStrike" u="none">
                <a:solidFill>
                  <a:srgbClr val="000000"/>
                </a:solidFill>
                <a:effectLst/>
                <a:uFillTx/>
                <a:latin typeface="Calibri"/>
                <a:ea typeface="DejaVu Sans"/>
              </a:rPr>
              <a:t>Achetez un produit de la sélection, flashez et tentez de remporter jusqu’à 100% de remboursement en points GROHE+ !</a:t>
            </a:r>
            <a:endParaRPr b="0" lang="fr-FR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3" name="CustomShape 6"/>
          <p:cNvSpPr/>
          <p:nvPr/>
        </p:nvSpPr>
        <p:spPr>
          <a:xfrm>
            <a:off x="3240000" y="540000"/>
            <a:ext cx="3779640" cy="5759640"/>
          </a:xfrm>
          <a:prstGeom prst="rect">
            <a:avLst/>
          </a:prstGeom>
          <a:noFill/>
          <a:ln w="9360">
            <a:solidFill>
              <a:srgbClr val="808080"/>
            </a:solidFill>
            <a:prstDash val="dashDot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4" name="CustomShape 7"/>
          <p:cNvSpPr/>
          <p:nvPr/>
        </p:nvSpPr>
        <p:spPr>
          <a:xfrm>
            <a:off x="4469400" y="5378760"/>
            <a:ext cx="3232080" cy="88416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ctr">
            <a:normAutofit fontScale="85000" lnSpcReduction="9999"/>
          </a:bodyPr>
          <a:p>
            <a:pPr>
              <a:lnSpc>
                <a:spcPct val="115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fr-FR" sz="1600" strike="noStrike" u="none" cap="all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Du 30 mars au 29 mai 2026</a:t>
            </a:r>
            <a:endParaRPr b="0" lang="fr-F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15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fr-FR" sz="1800" strike="noStrike" u="none" cap="all">
                <a:solidFill>
                  <a:srgbClr val="ffffff"/>
                </a:solidFill>
                <a:effectLst/>
                <a:uFillTx/>
                <a:latin typeface="Arial"/>
                <a:ea typeface="DejaVu Sans"/>
              </a:rPr>
              <a:t>La précision vous permet de </a:t>
            </a:r>
            <a:r>
              <a:rPr b="1" lang="fr-FR" sz="1800" strike="noStrike" u="none" cap="all">
                <a:solidFill>
                  <a:srgbClr val="ffffff"/>
                </a:solidFill>
                <a:effectLst/>
                <a:uFillTx/>
                <a:latin typeface="Arial"/>
                <a:ea typeface="DejaVu Sans"/>
              </a:rPr>
              <a:t>faire des économies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5" name=""/>
          <p:cNvSpPr/>
          <p:nvPr/>
        </p:nvSpPr>
        <p:spPr>
          <a:xfrm>
            <a:off x="3420000" y="599040"/>
            <a:ext cx="3419640" cy="882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0" lang="fr-FR" sz="1600" strike="noStrike" u="none" cap="all">
                <a:solidFill>
                  <a:srgbClr val="000000"/>
                </a:solidFill>
                <a:effectLst/>
                <a:uFillTx/>
                <a:latin typeface="Calibri"/>
                <a:ea typeface="DejaVu Sans"/>
              </a:rPr>
              <a:t>Du 30 mars au 29 mai 2026</a:t>
            </a:r>
            <a:endParaRPr b="0" lang="fr-F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0" lang="fr-FR" sz="1800" strike="noStrike" u="none" cap="all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JOUEZ AVEC </a:t>
            </a:r>
            <a:br>
              <a:rPr sz="1800"/>
            </a:br>
            <a:r>
              <a:rPr b="0" lang="fr-FR" sz="1800" strike="noStrike" u="none" cap="all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LA </a:t>
            </a:r>
            <a:r>
              <a:rPr b="1" lang="fr-FR" sz="1800" strike="noStrike" u="none" cap="all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Précision GROHE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6" name=""/>
          <p:cNvSpPr/>
          <p:nvPr/>
        </p:nvSpPr>
        <p:spPr>
          <a:xfrm rot="20925000">
            <a:off x="3566160" y="3519360"/>
            <a:ext cx="1254240" cy="2371680"/>
          </a:xfrm>
          <a:prstGeom prst="rect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fr-FR" sz="16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Visuel téléphone</a:t>
            </a:r>
            <a:endParaRPr b="0" lang="fr-F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fr-FR" sz="16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+</a:t>
            </a:r>
            <a:endParaRPr b="0" lang="fr-F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fr-FR" sz="16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Écran de jeu avec fond de jeu + bulles + pommeau de douche</a:t>
            </a:r>
            <a:endParaRPr b="0" lang="fr-F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7" name=""/>
          <p:cNvSpPr/>
          <p:nvPr/>
        </p:nvSpPr>
        <p:spPr>
          <a:xfrm>
            <a:off x="4968000" y="5760000"/>
            <a:ext cx="2160000" cy="546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b="0" lang="fr-FR" sz="10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Retrouvez et consultez tous les </a:t>
            </a:r>
            <a:endParaRPr b="0" lang="fr-FR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fr-FR" sz="10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détails et règlement de l’opération sur </a:t>
            </a:r>
            <a:r>
              <a:rPr b="1" lang="fr-FR" sz="10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WWW.PROMOSGROHE.FR</a:t>
            </a:r>
            <a:endParaRPr b="0" lang="fr-FR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8" name=""/>
          <p:cNvSpPr/>
          <p:nvPr/>
        </p:nvSpPr>
        <p:spPr>
          <a:xfrm>
            <a:off x="5580000" y="1800000"/>
            <a:ext cx="719280" cy="899280"/>
          </a:xfrm>
          <a:prstGeom prst="rect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fr-FR" sz="105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Visuel produit</a:t>
            </a:r>
            <a:endParaRPr b="0" lang="fr-FR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fr-FR" sz="105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1</a:t>
            </a:r>
            <a:endParaRPr b="0" lang="fr-FR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9" name=""/>
          <p:cNvSpPr/>
          <p:nvPr/>
        </p:nvSpPr>
        <p:spPr>
          <a:xfrm>
            <a:off x="5940000" y="2520720"/>
            <a:ext cx="719280" cy="899280"/>
          </a:xfrm>
          <a:prstGeom prst="rect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fr-FR" sz="105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Visuel produit</a:t>
            </a:r>
            <a:endParaRPr b="0" lang="fr-FR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fr-FR" sz="105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2</a:t>
            </a:r>
            <a:endParaRPr b="0" lang="fr-FR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0" name=""/>
          <p:cNvSpPr/>
          <p:nvPr/>
        </p:nvSpPr>
        <p:spPr>
          <a:xfrm>
            <a:off x="6120000" y="1620000"/>
            <a:ext cx="719280" cy="899280"/>
          </a:xfrm>
          <a:prstGeom prst="rect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fr-FR" sz="105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Visuel produit</a:t>
            </a:r>
            <a:endParaRPr b="0" lang="fr-FR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fr-FR" sz="105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3</a:t>
            </a:r>
            <a:endParaRPr b="0" lang="fr-FR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91" name="" descr=""/>
          <p:cNvPicPr/>
          <p:nvPr/>
        </p:nvPicPr>
        <p:blipFill>
          <a:blip r:embed="rId2"/>
          <a:stretch/>
        </p:blipFill>
        <p:spPr>
          <a:xfrm>
            <a:off x="5208480" y="4464360"/>
            <a:ext cx="334440" cy="349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2" name="" descr=""/>
          <p:cNvPicPr/>
          <p:nvPr/>
        </p:nvPicPr>
        <p:blipFill>
          <a:blip r:embed="rId3"/>
          <a:stretch/>
        </p:blipFill>
        <p:spPr>
          <a:xfrm>
            <a:off x="4782960" y="4256280"/>
            <a:ext cx="192240" cy="2012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3" name=""/>
          <p:cNvSpPr/>
          <p:nvPr/>
        </p:nvSpPr>
        <p:spPr>
          <a:xfrm>
            <a:off x="5028120" y="3840120"/>
            <a:ext cx="645840" cy="303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fr-FR" sz="1400" strike="noStrike" u="none">
                <a:solidFill>
                  <a:srgbClr val="b2b2b2"/>
                </a:solidFill>
                <a:effectLst/>
                <a:highlight>
                  <a:srgbClr val="ffffff"/>
                </a:highlight>
                <a:uFillTx/>
                <a:latin typeface="Arial"/>
                <a:ea typeface="DejaVu Sans"/>
              </a:rPr>
              <a:t>-10 %</a:t>
            </a:r>
            <a:endParaRPr b="0" lang="fr-FR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4" name=""/>
          <p:cNvSpPr/>
          <p:nvPr/>
        </p:nvSpPr>
        <p:spPr>
          <a:xfrm>
            <a:off x="4602600" y="4492800"/>
            <a:ext cx="605160" cy="273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fr-FR" sz="1200" strike="noStrike" u="none">
                <a:solidFill>
                  <a:srgbClr val="808080"/>
                </a:solidFill>
                <a:effectLst/>
                <a:highlight>
                  <a:srgbClr val="ffffff"/>
                </a:highlight>
                <a:uFillTx/>
                <a:latin typeface="Arial"/>
                <a:ea typeface="DejaVu Sans"/>
              </a:rPr>
              <a:t>-50 %</a:t>
            </a:r>
            <a:endParaRPr b="0" lang="fr-FR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5" name=""/>
          <p:cNvSpPr/>
          <p:nvPr/>
        </p:nvSpPr>
        <p:spPr>
          <a:xfrm>
            <a:off x="4691880" y="4797720"/>
            <a:ext cx="1134720" cy="395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fr-FR" sz="2000" strike="noStrike" u="none">
                <a:solidFill>
                  <a:srgbClr val="000000"/>
                </a:solidFill>
                <a:effectLst/>
                <a:highlight>
                  <a:srgbClr val="ffffff"/>
                </a:highlight>
                <a:uFillTx/>
                <a:latin typeface="Arial"/>
                <a:ea typeface="DejaVu Sans"/>
              </a:rPr>
              <a:t>-100 %</a:t>
            </a:r>
            <a:endParaRPr b="0" lang="fr-F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6" name=""/>
          <p:cNvSpPr/>
          <p:nvPr/>
        </p:nvSpPr>
        <p:spPr>
          <a:xfrm>
            <a:off x="4975200" y="3636000"/>
            <a:ext cx="720000" cy="720000"/>
          </a:xfrm>
          <a:prstGeom prst="ellipse">
            <a:avLst/>
          </a:pr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7" name=""/>
          <p:cNvSpPr/>
          <p:nvPr/>
        </p:nvSpPr>
        <p:spPr>
          <a:xfrm>
            <a:off x="4685400" y="4392000"/>
            <a:ext cx="1080000" cy="1080000"/>
          </a:xfrm>
          <a:prstGeom prst="ellipse">
            <a:avLst/>
          </a:pr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8" name=""/>
          <p:cNvSpPr/>
          <p:nvPr/>
        </p:nvSpPr>
        <p:spPr>
          <a:xfrm>
            <a:off x="900000" y="2880000"/>
            <a:ext cx="1620000" cy="1080000"/>
          </a:xfrm>
          <a:prstGeom prst="wedgeRoundRectCallout">
            <a:avLst>
              <a:gd name="adj1" fmla="val 123138"/>
              <a:gd name="adj2" fmla="val -3916"/>
              <a:gd name="adj3" fmla="val 16667"/>
            </a:avLst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/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À faire sur fond bleu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/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+ text blanc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6350" cap="flat" cmpd="sng" algn="ctr">
          <a:prstDash val="solid"/>
          <a:miter/>
        </a:ln>
        <a:ln w="12700" cap="flat" cmpd="sng" algn="ctr">
          <a:prstDash val="solid"/>
          <a:miter/>
        </a:ln>
        <a:ln w="190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6350" cap="flat" cmpd="sng" algn="ctr">
          <a:prstDash val="solid"/>
          <a:miter/>
        </a:ln>
        <a:ln w="12700" cap="flat" cmpd="sng" algn="ctr">
          <a:prstDash val="solid"/>
          <a:miter/>
        </a:ln>
        <a:ln w="190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5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10669</TotalTime>
  <Application>LibreOffice/25.2.7.2$Windows_X86_64 LibreOffice_project/5cbfd1ab6520636bb5f7b99185aa69bd7456825d</Application>
  <AppVersion>15.0000</AppVersion>
  <Words>2045</Words>
  <Paragraphs>471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2012-10-22T13:39:45Z</dcterms:created>
  <dc:creator>Mathilde</dc:creator>
  <dc:description/>
  <dc:language>fr-FR</dc:language>
  <cp:lastModifiedBy/>
  <cp:lastPrinted>2026-02-06T16:19:03Z</cp:lastPrinted>
  <dcterms:modified xsi:type="dcterms:W3CDTF">2026-02-17T18:07:03Z</dcterms:modified>
  <cp:revision>810</cp:revision>
  <dc:subject/>
  <dc:title>Présentation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r8>32</vt:r8>
  </property>
  <property fmtid="{D5CDD505-2E9C-101B-9397-08002B2CF9AE}" pid="3" name="PresentationFormat">
    <vt:lpwstr>Affichage à l'écran (4:3)</vt:lpwstr>
  </property>
  <property fmtid="{D5CDD505-2E9C-101B-9397-08002B2CF9AE}" pid="4" name="Slides">
    <vt:r8>40</vt:r8>
  </property>
</Properties>
</file>