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Default Extension="jpeg" ContentType="image/jpeg"/>
  <Override PartName="/_rels/.rels" ContentType="application/vnd.openxmlformats-package.relationship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13.xml" ContentType="application/vnd.openxmlformats-officedocument.presentationml.slideMaster+xml"/>
  <Override PartName="/ppt/slideMasters/_rels/slideMaster13.xml.rels" ContentType="application/vnd.openxmlformats-package.relationships+xml"/>
  <Override PartName="/ppt/slideMasters/_rels/slideMaster1.xml.rels" ContentType="application/vnd.openxmlformats-package.relationships+xml"/>
  <Override PartName="/ppt/notesMasters/notesMaster1.xml" ContentType="application/vnd.openxmlformats-officedocument.presentationml.notesMaster+xml"/>
  <Override PartName="/ppt/notesMasters/_rels/notesMaster1.xml.rels" ContentType="application/vnd.openxmlformats-package.relationship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25.xml" ContentType="application/vnd.openxmlformats-officedocument.them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_rels/notesSlide2.xml.rels" ContentType="application/vnd.openxmlformats-package.relationships+xml"/>
  <Override PartName="/ppt/notesSlides/_rels/notesSlide3.xml.rels" ContentType="application/vnd.openxmlformats-package.relationships+xml"/>
  <Override PartName="/ppt/notesSlides/_rels/notesSlide4.xml.rels" ContentType="application/vnd.openxmlformats-package.relationships+xml"/>
  <Override PartName="/ppt/notesSlides/_rels/notesSlide5.xml.rels" ContentType="application/vnd.openxmlformats-package.relationships+xml"/>
  <Override PartName="/ppt/notesSlides/_rels/notesSlide6.xml.rels" ContentType="application/vnd.openxmlformats-package.relationships+xml"/>
  <Override PartName="/ppt/notesSlides/_rels/notesSlide7.xml.rels" ContentType="application/vnd.openxmlformats-package.relationships+xml"/>
  <Override PartName="/ppt/notesSlides/_rels/notesSlide8.xml.rels" ContentType="application/vnd.openxmlformats-package.relationships+xml"/>
  <Override PartName="/ppt/notesSlides/_rels/notesSlide9.xml.rels" ContentType="application/vnd.openxmlformats-package.relationships+xml"/>
  <Override PartName="/ppt/notesSlides/_rels/notesSlide10.xml.rels" ContentType="application/vnd.openxmlformats-package.relationship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_rels/slideLayout1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4.xml.rels" ContentType="application/vnd.openxmlformats-package.relationships+xml"/>
  <Override PartName="/ppt/slideLayouts/_rels/slideLayout5.xml.rels" ContentType="application/vnd.openxmlformats-package.relationships+xml"/>
  <Override PartName="/ppt/slideLayouts/_rels/slideLayout6.xml.rels" ContentType="application/vnd.openxmlformats-package.relationships+xml"/>
  <Override PartName="/ppt/slideLayouts/_rels/slideLayout7.xml.rels" ContentType="application/vnd.openxmlformats-package.relationships+xml"/>
  <Override PartName="/ppt/slideLayouts/_rels/slideLayout8.xml.rels" ContentType="application/vnd.openxmlformats-package.relationships+xml"/>
  <Override PartName="/ppt/slideLayouts/_rels/slideLayout9.xml.rels" ContentType="application/vnd.openxmlformats-package.relationships+xml"/>
  <Override PartName="/ppt/slideLayouts/_rels/slideLayout10.xml.rels" ContentType="application/vnd.openxmlformats-package.relationships+xml"/>
  <Override PartName="/ppt/slideLayouts/_rels/slideLayout11.xml.rels" ContentType="application/vnd.openxmlformats-package.relationships+xml"/>
  <Override PartName="/ppt/slideLayouts/_rels/slideLayout12.xml.rels" ContentType="application/vnd.openxmlformats-package.relationships+xml"/>
  <Override PartName="/ppt/slideLayouts/_rels/slideLayout13.xml.rels" ContentType="application/vnd.openxmlformats-package.relationships+xml"/>
  <Override PartName="/ppt/slideLayouts/_rels/slideLayout14.xml.rels" ContentType="application/vnd.openxmlformats-package.relationships+xml"/>
  <Override PartName="/ppt/slideLayouts/_rels/slideLayout15.xml.rels" ContentType="application/vnd.openxmlformats-package.relationships+xml"/>
  <Override PartName="/ppt/slideLayouts/_rels/slideLayout16.xml.rels" ContentType="application/vnd.openxmlformats-package.relationships+xml"/>
  <Override PartName="/ppt/slideLayouts/_rels/slideLayout17.xml.rels" ContentType="application/vnd.openxmlformats-package.relationships+xml"/>
  <Override PartName="/ppt/slideLayouts/_rels/slideLayout18.xml.rels" ContentType="application/vnd.openxmlformats-package.relationships+xml"/>
  <Override PartName="/ppt/slideLayouts/_rels/slideLayout19.xml.rels" ContentType="application/vnd.openxmlformats-package.relationships+xml"/>
  <Override PartName="/ppt/slideLayouts/_rels/slideLayout20.xml.rels" ContentType="application/vnd.openxmlformats-package.relationships+xml"/>
  <Override PartName="/ppt/slideLayouts/_rels/slideLayout21.xml.rels" ContentType="application/vnd.openxmlformats-package.relationships+xml"/>
  <Override PartName="/ppt/slideLayouts/_rels/slideLayout22.xml.rels" ContentType="application/vnd.openxmlformats-package.relationships+xml"/>
  <Override PartName="/ppt/slideLayouts/_rels/slideLayout23.xml.rels" ContentType="application/vnd.openxmlformats-package.relationships+xml"/>
  <Override PartName="/ppt/slideLayouts/_rels/slideLayout24.xml.rels" ContentType="application/vnd.openxmlformats-package.relationship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_rels/slide1.xml.rels" ContentType="application/vnd.openxmlformats-package.relationships+xml"/>
  <Override PartName="/ppt/slides/_rels/slide2.xml.rels" ContentType="application/vnd.openxmlformats-package.relationships+xml"/>
  <Override PartName="/ppt/slides/_rels/slide3.xml.rels" ContentType="application/vnd.openxmlformats-package.relationships+xml"/>
  <Override PartName="/ppt/slides/_rels/slide4.xml.rels" ContentType="application/vnd.openxmlformats-package.relationships+xml"/>
  <Override PartName="/ppt/slides/_rels/slide5.xml.rels" ContentType="application/vnd.openxmlformats-package.relationships+xml"/>
  <Override PartName="/ppt/slides/_rels/slide6.xml.rels" ContentType="application/vnd.openxmlformats-package.relationships+xml"/>
  <Override PartName="/ppt/slides/_rels/slide7.xml.rels" ContentType="application/vnd.openxmlformats-package.relationships+xml"/>
  <Override PartName="/ppt/slides/_rels/slide8.xml.rels" ContentType="application/vnd.openxmlformats-package.relationships+xml"/>
  <Override PartName="/ppt/slides/_rels/slide9.xml.rels" ContentType="application/vnd.openxmlformats-package.relationships+xml"/>
  <Override PartName="/ppt/slides/_rels/slide10.xml.rels" ContentType="application/vnd.openxmlformats-package.relationships+xml"/>
  <Override PartName="/ppt/slides/_rels/slide11.xml.rels" ContentType="application/vnd.openxmlformats-package.relationships+xml"/>
  <Override PartName="/ppt/media/image1.jpeg" ContentType="image/jpeg"/>
  <Override PartName="/ppt/media/image3.png" ContentType="image/png"/>
  <Override PartName="/ppt/media/image2.png" ContentType="image/png"/>
  <Override PartName="/ppt/media/image4.png" ContentType="image/png"/>
  <Override PartName="/ppt/media/image5.png" ContentType="image/png"/>
  <Override PartName="/ppt/media/image6.png" ContentType="image/png"/>
  <Override PartName="/ppt/media/image7.png" ContentType="image/png"/>
  <Override PartName="/ppt/media/image8.png" ContentType="image/png"/>
  <Override PartName="/ppt/media/image9.png" ContentType="image/png"/>
  <Override PartName="/ppt/media/image10.png" ContentType="image/png"/>
  <Override PartName="/ppt/media/image11.png" ContentType="image/png"/>
  <Override PartName="/ppt/media/image12.png" ContentType="image/png"/>
  <Override PartName="/ppt/media/image13.png" ContentType="image/png"/>
  <Override PartName="/ppt/media/image14.png" ContentType="image/png"/>
  <Override PartName="/ppt/media/image15.png" ContentType="image/png"/>
  <Override PartName="/ppt/media/image16.png" ContentType="image/png"/>
  <Override PartName="/ppt/media/image17.png" ContentType="image/png"/>
  <Override PartName="/ppt/media/hdphoto1.wdp" ContentType="image/vnd.ms-photo"/>
  <Override PartName="/ppt/media/image18.png" ContentType="image/png"/>
  <Override PartName="/ppt/media/hdphoto2.wdp" ContentType="image/vnd.ms-photo"/>
  <Override PartName="/ppt/presProps.xml" ContentType="application/vnd.openxmlformats-officedocument.presentationml.presProps+xml"/>
  <Override PartName="/ppt/_rels/presentation.xml.rels" ContentType="application/vnd.openxmlformats-package.relationships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  <p:sldMasterId id="2147483661" r:id="rId3"/>
  </p:sldMasterIdLst>
  <p:notesMasterIdLst>
    <p:notesMasterId r:id="rId4"/>
  </p:notes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</p:sldIdLst>
  <p:sldSz cx="9144000" cy="6858000"/>
  <p:notesSz cx="6858000" cy="9144000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/>
</p:presentationPr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Master" Target="slideMasters/slideMaster13.xml"/><Relationship Id="rId4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7" Type="http://schemas.openxmlformats.org/officeDocument/2006/relationships/slide" Target="slides/slide3.xml"/><Relationship Id="rId8" Type="http://schemas.openxmlformats.org/officeDocument/2006/relationships/slide" Target="slides/slide4.xml"/><Relationship Id="rId9" Type="http://schemas.openxmlformats.org/officeDocument/2006/relationships/slide" Target="slides/slide5.xml"/><Relationship Id="rId10" Type="http://schemas.openxmlformats.org/officeDocument/2006/relationships/slide" Target="slides/slide6.xml"/><Relationship Id="rId11" Type="http://schemas.openxmlformats.org/officeDocument/2006/relationships/slide" Target="slides/slide7.xml"/><Relationship Id="rId12" Type="http://schemas.openxmlformats.org/officeDocument/2006/relationships/slide" Target="slides/slide8.xml"/><Relationship Id="rId13" Type="http://schemas.openxmlformats.org/officeDocument/2006/relationships/slide" Target="slides/slide9.xml"/><Relationship Id="rId14" Type="http://schemas.openxmlformats.org/officeDocument/2006/relationships/slide" Target="slides/slide10.xml"/><Relationship Id="rId15" Type="http://schemas.openxmlformats.org/officeDocument/2006/relationships/slide" Target="slides/slide11.xml"/><Relationship Id="rId16" Type="http://schemas.openxmlformats.org/officeDocument/2006/relationships/presProps" Target="presProps.xml"/>
</Relationships>
</file>

<file path=ppt/notesMasters/_rels/notesMaster1.xml.rels><?xml version="1.0" encoding="UTF-8"?>
<Relationships xmlns="http://schemas.openxmlformats.org/package/2006/relationships"><Relationship Id="rId1" Type="http://schemas.openxmlformats.org/officeDocument/2006/relationships/theme" Target="../theme/theme25.xml"/>
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PlaceHolder 1"/>
          <p:cNvSpPr>
            <a:spLocks noGrp="1"/>
          </p:cNvSpPr>
          <p:nvPr>
            <p:ph type="sldImg"/>
          </p:nvPr>
        </p:nvSpPr>
        <p:spPr>
          <a:xfrm>
            <a:off x="0" y="812520"/>
            <a:ext cx="0" cy="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/>
            <a:r>
              <a:rPr b="0" lang="fr-FR" sz="44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Cliquez pour déplacer la diapo</a:t>
            </a:r>
            <a:endParaRPr b="0" lang="fr-FR" sz="4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3" name="PlaceHolder 2"/>
          <p:cNvSpPr>
            <a:spLocks noGrp="1"/>
          </p:cNvSpPr>
          <p:nvPr>
            <p:ph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indent="0">
              <a:buNone/>
            </a:pPr>
            <a:r>
              <a:rPr b="0" lang="fr-FR" sz="20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Cliquez pour modifier le format des notes</a:t>
            </a:r>
            <a:endParaRPr b="0" lang="fr-FR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4" name="PlaceHolder 3"/>
          <p:cNvSpPr>
            <a:spLocks noGrp="1"/>
          </p:cNvSpPr>
          <p:nvPr>
            <p:ph type="hdr"/>
          </p:nvPr>
        </p:nvSpPr>
        <p:spPr>
          <a:xfrm>
            <a:off x="0" y="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indent="0">
              <a:buNone/>
            </a:pPr>
            <a:r>
              <a:rPr b="0" lang="fr-FR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&lt;en-tête&gt;</a:t>
            </a:r>
            <a:endParaRPr b="0" lang="fr-FR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75" name="PlaceHolder 4"/>
          <p:cNvSpPr>
            <a:spLocks noGrp="1"/>
          </p:cNvSpPr>
          <p:nvPr>
            <p:ph type="dt" idx="1"/>
          </p:nvPr>
        </p:nvSpPr>
        <p:spPr>
          <a:xfrm>
            <a:off x="4278960" y="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 algn="r">
              <a:buNone/>
              <a:defRPr b="0" lang="fr-FR" sz="14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r">
              <a:buNone/>
            </a:pPr>
            <a:r>
              <a:rPr b="0" lang="fr-FR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&lt;date/heure&gt;</a:t>
            </a:r>
            <a:endParaRPr b="0" lang="fr-FR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76" name="PlaceHolder 5"/>
          <p:cNvSpPr>
            <a:spLocks noGrp="1"/>
          </p:cNvSpPr>
          <p:nvPr>
            <p:ph type="ftr" idx="2"/>
          </p:nvPr>
        </p:nvSpPr>
        <p:spPr>
          <a:xfrm>
            <a:off x="0" y="1015740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b">
            <a:noAutofit/>
          </a:bodyPr>
          <a:lstStyle>
            <a:lvl1pPr indent="0">
              <a:buNone/>
              <a:defRPr b="0" lang="fr-FR" sz="14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>
              <a:buNone/>
            </a:pPr>
            <a:r>
              <a:rPr b="0" lang="fr-FR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&lt;pied de page&gt;</a:t>
            </a:r>
            <a:endParaRPr b="0" lang="fr-FR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77" name="PlaceHolder 6"/>
          <p:cNvSpPr>
            <a:spLocks noGrp="1"/>
          </p:cNvSpPr>
          <p:nvPr>
            <p:ph type="sldNum" idx="3"/>
          </p:nvPr>
        </p:nvSpPr>
        <p:spPr>
          <a:xfrm>
            <a:off x="4278960" y="1015740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b">
            <a:noAutofit/>
          </a:bodyPr>
          <a:lstStyle>
            <a:lvl1pPr indent="0" algn="r">
              <a:buNone/>
              <a:defRPr b="0" lang="fr-FR" sz="14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r">
              <a:buNone/>
            </a:pPr>
            <a:fld id="{A79B3B21-A6D4-4698-8F57-C497B1575245}" type="slidenum">
              <a:rPr b="0" lang="fr-FR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&lt;numéro&gt;</a:t>
            </a:fld>
            <a:endParaRPr b="0" lang="fr-FR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</p:notesMaster>
</file>

<file path=ppt/notesSlides/_rels/notesSlide10.xml.rels><?xml version="1.0" encoding="UTF-8"?>
<Relationships xmlns="http://schemas.openxmlformats.org/package/2006/relationships"><Relationship Id="rId1" Type="http://schemas.openxmlformats.org/officeDocument/2006/relationships/slide" Target="../slides/slide10.xml"/><Relationship Id="rId2" Type="http://schemas.openxmlformats.org/officeDocument/2006/relationships/notesMaster" Target="../notesMasters/notesMaster1.xml"/>
</Relationships>
</file>

<file path=ppt/notesSlides/_rels/notesSlide2.xml.rels><?xml version="1.0" encoding="UTF-8"?>
<Relationships xmlns="http://schemas.openxmlformats.org/package/2006/relationships"><Relationship Id="rId1" Type="http://schemas.openxmlformats.org/officeDocument/2006/relationships/slide" Target="../slides/slide2.xml"/><Relationship Id="rId2" Type="http://schemas.openxmlformats.org/officeDocument/2006/relationships/notesMaster" Target="../notesMasters/notesMaster1.xml"/>
</Relationships>
</file>

<file path=ppt/notesSlides/_rels/notesSlide3.xml.rels><?xml version="1.0" encoding="UTF-8"?>
<Relationships xmlns="http://schemas.openxmlformats.org/package/2006/relationships"><Relationship Id="rId1" Type="http://schemas.openxmlformats.org/officeDocument/2006/relationships/slide" Target="../slides/slide3.xml"/><Relationship Id="rId2" Type="http://schemas.openxmlformats.org/officeDocument/2006/relationships/notesMaster" Target="../notesMasters/notesMaster1.xml"/>
</Relationships>
</file>

<file path=ppt/notesSlides/_rels/notesSlide4.xml.rels><?xml version="1.0" encoding="UTF-8"?>
<Relationships xmlns="http://schemas.openxmlformats.org/package/2006/relationships"><Relationship Id="rId1" Type="http://schemas.openxmlformats.org/officeDocument/2006/relationships/slide" Target="../slides/slide4.xml"/><Relationship Id="rId2" Type="http://schemas.openxmlformats.org/officeDocument/2006/relationships/notesMaster" Target="../notesMasters/notesMaster1.xml"/>
</Relationships>
</file>

<file path=ppt/notesSlides/_rels/notesSlide5.xml.rels><?xml version="1.0" encoding="UTF-8"?>
<Relationships xmlns="http://schemas.openxmlformats.org/package/2006/relationships"><Relationship Id="rId1" Type="http://schemas.openxmlformats.org/officeDocument/2006/relationships/slide" Target="../slides/slide5.xml"/><Relationship Id="rId2" Type="http://schemas.openxmlformats.org/officeDocument/2006/relationships/notesMaster" Target="../notesMasters/notesMaster1.xml"/>
</Relationships>
</file>

<file path=ppt/notesSlides/_rels/notesSlide6.xml.rels><?xml version="1.0" encoding="UTF-8"?>
<Relationships xmlns="http://schemas.openxmlformats.org/package/2006/relationships"><Relationship Id="rId1" Type="http://schemas.openxmlformats.org/officeDocument/2006/relationships/slide" Target="../slides/slide6.xml"/><Relationship Id="rId2" Type="http://schemas.openxmlformats.org/officeDocument/2006/relationships/notesMaster" Target="../notesMasters/notesMaster1.xml"/>
</Relationships>
</file>

<file path=ppt/notesSlides/_rels/notesSlide7.xml.rels><?xml version="1.0" encoding="UTF-8"?>
<Relationships xmlns="http://schemas.openxmlformats.org/package/2006/relationships"><Relationship Id="rId1" Type="http://schemas.openxmlformats.org/officeDocument/2006/relationships/slide" Target="../slides/slide7.xml"/><Relationship Id="rId2" Type="http://schemas.openxmlformats.org/officeDocument/2006/relationships/notesMaster" Target="../notesMasters/notesMaster1.xml"/>
</Relationships>
</file>

<file path=ppt/notesSlides/_rels/notesSlide8.xml.rels><?xml version="1.0" encoding="UTF-8"?>
<Relationships xmlns="http://schemas.openxmlformats.org/package/2006/relationships"><Relationship Id="rId1" Type="http://schemas.openxmlformats.org/officeDocument/2006/relationships/slide" Target="../slides/slide8.xml"/><Relationship Id="rId2" Type="http://schemas.openxmlformats.org/officeDocument/2006/relationships/notesMaster" Target="../notesMasters/notesMaster1.xml"/>
</Relationships>
</file>

<file path=ppt/notesSlides/_rels/notesSlide9.xml.rels><?xml version="1.0" encoding="UTF-8"?>
<Relationships xmlns="http://schemas.openxmlformats.org/package/2006/relationships"><Relationship Id="rId1" Type="http://schemas.openxmlformats.org/officeDocument/2006/relationships/slide" Target="../slides/slide9.xml"/><Relationship Id="rId2" Type="http://schemas.openxmlformats.org/officeDocument/2006/relationships/notesMaster" Target="../notesMasters/notesMaster1.xml"/>
</Relationships>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2" name="PlaceHolder 1"/>
          <p:cNvSpPr>
            <a:spLocks noGrp="1"/>
          </p:cNvSpPr>
          <p:nvPr>
            <p:ph type="sldImg"/>
          </p:nvPr>
        </p:nvSpPr>
        <p:spPr>
          <a:xfrm>
            <a:off x="1143000" y="685800"/>
            <a:ext cx="4557960" cy="3414960"/>
          </a:xfrm>
          <a:prstGeom prst="rect">
            <a:avLst/>
          </a:prstGeom>
          <a:ln w="0">
            <a:noFill/>
          </a:ln>
        </p:spPr>
      </p:sp>
      <p:sp>
        <p:nvSpPr>
          <p:cNvPr id="283" name="PlaceHolder 2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72360" cy="41007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indent="0">
              <a:buNone/>
            </a:pP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84" name="CustomShape 22"/>
          <p:cNvSpPr/>
          <p:nvPr/>
        </p:nvSpPr>
        <p:spPr>
          <a:xfrm>
            <a:off x="3884760" y="8685360"/>
            <a:ext cx="2957760" cy="443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b">
            <a:noAutofit/>
          </a:bodyPr>
          <a:p>
            <a:pPr algn="r">
              <a:lnSpc>
                <a:spcPct val="100000"/>
              </a:lnSpc>
              <a:tabLst>
                <a:tab algn="l" pos="408240"/>
              </a:tabLst>
            </a:pPr>
            <a:fld id="{26C52DE5-FD21-47EA-8652-3A5BF03D9114}" type="slidenum">
              <a:rPr b="0" lang="fr-FR" sz="1200" strike="noStrike" u="none">
                <a:solidFill>
                  <a:srgbClr val="000000"/>
                </a:solidFill>
                <a:effectLst/>
                <a:uFillTx/>
                <a:latin typeface="+mn-lt"/>
                <a:ea typeface="+mn-ea"/>
              </a:rPr>
              <a:t>&lt;numéro&gt;</a:t>
            </a:fld>
            <a:endParaRPr b="0" lang="fr-FR" sz="1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" name="PlaceHolder 1"/>
          <p:cNvSpPr>
            <a:spLocks noGrp="1"/>
          </p:cNvSpPr>
          <p:nvPr>
            <p:ph type="sldImg"/>
          </p:nvPr>
        </p:nvSpPr>
        <p:spPr>
          <a:xfrm>
            <a:off x="1143000" y="685800"/>
            <a:ext cx="4557960" cy="3414960"/>
          </a:xfrm>
          <a:prstGeom prst="rect">
            <a:avLst/>
          </a:prstGeom>
          <a:ln w="0">
            <a:noFill/>
          </a:ln>
        </p:spPr>
      </p:sp>
      <p:sp>
        <p:nvSpPr>
          <p:cNvPr id="259" name="PlaceHolder 2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72360" cy="41007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indent="0">
              <a:buNone/>
            </a:pP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60" name="CustomShape 3"/>
          <p:cNvSpPr/>
          <p:nvPr/>
        </p:nvSpPr>
        <p:spPr>
          <a:xfrm>
            <a:off x="3884760" y="8685360"/>
            <a:ext cx="2957760" cy="443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b">
            <a:noAutofit/>
          </a:bodyPr>
          <a:p>
            <a:pPr algn="r">
              <a:lnSpc>
                <a:spcPct val="100000"/>
              </a:lnSpc>
              <a:tabLst>
                <a:tab algn="l" pos="408240"/>
              </a:tabLst>
            </a:pPr>
            <a:fld id="{2D15D04D-0898-481E-BC6E-EB2E5033F4C7}" type="slidenum">
              <a:rPr b="0" lang="fr-FR" sz="1200" strike="noStrike" u="none">
                <a:solidFill>
                  <a:srgbClr val="000000"/>
                </a:solidFill>
                <a:effectLst/>
                <a:uFillTx/>
                <a:latin typeface="+mn-lt"/>
                <a:ea typeface="+mn-ea"/>
              </a:rPr>
              <a:t>&lt;numéro&gt;</a:t>
            </a:fld>
            <a:endParaRPr b="0" lang="fr-FR" sz="1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1" name="PlaceHolder 1"/>
          <p:cNvSpPr>
            <a:spLocks noGrp="1"/>
          </p:cNvSpPr>
          <p:nvPr>
            <p:ph type="sldImg"/>
          </p:nvPr>
        </p:nvSpPr>
        <p:spPr>
          <a:xfrm>
            <a:off x="1143000" y="685800"/>
            <a:ext cx="4557960" cy="3414960"/>
          </a:xfrm>
          <a:prstGeom prst="rect">
            <a:avLst/>
          </a:prstGeom>
          <a:ln w="0">
            <a:noFill/>
          </a:ln>
        </p:spPr>
      </p:sp>
      <p:sp>
        <p:nvSpPr>
          <p:cNvPr id="262" name="PlaceHolder 2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72360" cy="41007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indent="0">
              <a:buNone/>
            </a:pP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63" name="CustomShape 8"/>
          <p:cNvSpPr/>
          <p:nvPr/>
        </p:nvSpPr>
        <p:spPr>
          <a:xfrm>
            <a:off x="3884760" y="8685360"/>
            <a:ext cx="2957760" cy="443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b">
            <a:noAutofit/>
          </a:bodyPr>
          <a:p>
            <a:pPr algn="r">
              <a:lnSpc>
                <a:spcPct val="100000"/>
              </a:lnSpc>
              <a:tabLst>
                <a:tab algn="l" pos="408240"/>
              </a:tabLst>
            </a:pPr>
            <a:fld id="{A920D315-09C6-4E06-AEF9-923C089D3685}" type="slidenum">
              <a:rPr b="0" lang="fr-FR" sz="1200" strike="noStrike" u="none">
                <a:solidFill>
                  <a:srgbClr val="000000"/>
                </a:solidFill>
                <a:effectLst/>
                <a:uFillTx/>
                <a:latin typeface="+mn-lt"/>
                <a:ea typeface="+mn-ea"/>
              </a:rPr>
              <a:t>&lt;numéro&gt;</a:t>
            </a:fld>
            <a:endParaRPr b="0" lang="fr-FR" sz="1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4" name="PlaceHolder 1"/>
          <p:cNvSpPr>
            <a:spLocks noGrp="1"/>
          </p:cNvSpPr>
          <p:nvPr>
            <p:ph type="sldImg"/>
          </p:nvPr>
        </p:nvSpPr>
        <p:spPr>
          <a:xfrm>
            <a:off x="1143000" y="685800"/>
            <a:ext cx="4557960" cy="3414960"/>
          </a:xfrm>
          <a:prstGeom prst="rect">
            <a:avLst/>
          </a:prstGeom>
          <a:ln w="0">
            <a:noFill/>
          </a:ln>
        </p:spPr>
      </p:sp>
      <p:sp>
        <p:nvSpPr>
          <p:cNvPr id="265" name="PlaceHolder 2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72360" cy="41007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indent="0">
              <a:buNone/>
            </a:pP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66" name="CustomShape 12"/>
          <p:cNvSpPr/>
          <p:nvPr/>
        </p:nvSpPr>
        <p:spPr>
          <a:xfrm>
            <a:off x="3884760" y="8685360"/>
            <a:ext cx="2957760" cy="443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b">
            <a:noAutofit/>
          </a:bodyPr>
          <a:p>
            <a:pPr algn="r">
              <a:lnSpc>
                <a:spcPct val="100000"/>
              </a:lnSpc>
              <a:tabLst>
                <a:tab algn="l" pos="408240"/>
              </a:tabLst>
            </a:pPr>
            <a:fld id="{06999EF7-0BFF-4975-9DA3-233CEBB5B68C}" type="slidenum">
              <a:rPr b="0" lang="fr-FR" sz="1200" strike="noStrike" u="none">
                <a:solidFill>
                  <a:srgbClr val="000000"/>
                </a:solidFill>
                <a:effectLst/>
                <a:uFillTx/>
                <a:latin typeface="+mn-lt"/>
                <a:ea typeface="+mn-ea"/>
              </a:rPr>
              <a:t>&lt;numéro&gt;</a:t>
            </a:fld>
            <a:endParaRPr b="0" lang="fr-FR" sz="1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" name="PlaceHolder 1"/>
          <p:cNvSpPr>
            <a:spLocks noGrp="1"/>
          </p:cNvSpPr>
          <p:nvPr>
            <p:ph type="sldImg"/>
          </p:nvPr>
        </p:nvSpPr>
        <p:spPr>
          <a:xfrm>
            <a:off x="1143000" y="685800"/>
            <a:ext cx="4557960" cy="3414960"/>
          </a:xfrm>
          <a:prstGeom prst="rect">
            <a:avLst/>
          </a:prstGeom>
          <a:ln w="0">
            <a:noFill/>
          </a:ln>
        </p:spPr>
      </p:sp>
      <p:sp>
        <p:nvSpPr>
          <p:cNvPr id="268" name="PlaceHolder 2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72360" cy="41007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indent="0">
              <a:buNone/>
            </a:pP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69" name="CustomShape 45"/>
          <p:cNvSpPr/>
          <p:nvPr/>
        </p:nvSpPr>
        <p:spPr>
          <a:xfrm>
            <a:off x="3884760" y="8685360"/>
            <a:ext cx="2957760" cy="443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b">
            <a:noAutofit/>
          </a:bodyPr>
          <a:p>
            <a:pPr algn="r">
              <a:lnSpc>
                <a:spcPct val="100000"/>
              </a:lnSpc>
              <a:tabLst>
                <a:tab algn="l" pos="408240"/>
              </a:tabLst>
            </a:pPr>
            <a:fld id="{DC0B10D8-A68E-445C-9669-9F0C63B9B571}" type="slidenum">
              <a:rPr b="0" lang="fr-FR" sz="1200" strike="noStrike" u="none">
                <a:solidFill>
                  <a:srgbClr val="000000"/>
                </a:solidFill>
                <a:effectLst/>
                <a:uFillTx/>
                <a:latin typeface="+mn-lt"/>
                <a:ea typeface="+mn-ea"/>
              </a:rPr>
              <a:t>&lt;numéro&gt;</a:t>
            </a:fld>
            <a:endParaRPr b="0" lang="fr-FR" sz="1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0" name="PlaceHolder 1"/>
          <p:cNvSpPr>
            <a:spLocks noGrp="1"/>
          </p:cNvSpPr>
          <p:nvPr>
            <p:ph type="sldImg"/>
          </p:nvPr>
        </p:nvSpPr>
        <p:spPr>
          <a:xfrm>
            <a:off x="1143000" y="685800"/>
            <a:ext cx="4557960" cy="3414960"/>
          </a:xfrm>
          <a:prstGeom prst="rect">
            <a:avLst/>
          </a:prstGeom>
          <a:ln w="0">
            <a:noFill/>
          </a:ln>
        </p:spPr>
      </p:sp>
      <p:sp>
        <p:nvSpPr>
          <p:cNvPr id="271" name="PlaceHolder 2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72360" cy="41007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indent="0">
              <a:buNone/>
            </a:pP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72" name="CustomShape 48"/>
          <p:cNvSpPr/>
          <p:nvPr/>
        </p:nvSpPr>
        <p:spPr>
          <a:xfrm>
            <a:off x="3884760" y="8685360"/>
            <a:ext cx="2957760" cy="443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b">
            <a:noAutofit/>
          </a:bodyPr>
          <a:p>
            <a:pPr algn="r">
              <a:lnSpc>
                <a:spcPct val="100000"/>
              </a:lnSpc>
              <a:tabLst>
                <a:tab algn="l" pos="408240"/>
              </a:tabLst>
            </a:pPr>
            <a:fld id="{6DC2FE52-6C27-4B6D-B4F0-26E93D542B01}" type="slidenum">
              <a:rPr b="0" lang="fr-FR" sz="1200" strike="noStrike" u="none">
                <a:solidFill>
                  <a:srgbClr val="000000"/>
                </a:solidFill>
                <a:effectLst/>
                <a:uFillTx/>
                <a:latin typeface="+mn-lt"/>
                <a:ea typeface="+mn-ea"/>
              </a:rPr>
              <a:t>&lt;numéro&gt;</a:t>
            </a:fld>
            <a:endParaRPr b="0" lang="fr-FR" sz="1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3" name="PlaceHolder 1"/>
          <p:cNvSpPr>
            <a:spLocks noGrp="1"/>
          </p:cNvSpPr>
          <p:nvPr>
            <p:ph type="sldImg"/>
          </p:nvPr>
        </p:nvSpPr>
        <p:spPr>
          <a:xfrm>
            <a:off x="1143000" y="685800"/>
            <a:ext cx="4557960" cy="3414960"/>
          </a:xfrm>
          <a:prstGeom prst="rect">
            <a:avLst/>
          </a:prstGeom>
          <a:ln w="0">
            <a:noFill/>
          </a:ln>
        </p:spPr>
      </p:sp>
      <p:sp>
        <p:nvSpPr>
          <p:cNvPr id="274" name="PlaceHolder 2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72360" cy="41007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indent="0">
              <a:buNone/>
            </a:pP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75" name="CustomShape 30"/>
          <p:cNvSpPr/>
          <p:nvPr/>
        </p:nvSpPr>
        <p:spPr>
          <a:xfrm>
            <a:off x="3884760" y="8685360"/>
            <a:ext cx="2957760" cy="443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b">
            <a:noAutofit/>
          </a:bodyPr>
          <a:p>
            <a:pPr algn="r">
              <a:lnSpc>
                <a:spcPct val="100000"/>
              </a:lnSpc>
              <a:tabLst>
                <a:tab algn="l" pos="408240"/>
              </a:tabLst>
            </a:pPr>
            <a:fld id="{AB0E4BB5-FED5-4F8B-88CC-4ECD58C465A0}" type="slidenum">
              <a:rPr b="0" lang="fr-FR" sz="1200" strike="noStrike" u="none">
                <a:solidFill>
                  <a:srgbClr val="000000"/>
                </a:solidFill>
                <a:effectLst/>
                <a:uFillTx/>
                <a:latin typeface="+mn-lt"/>
                <a:ea typeface="+mn-ea"/>
              </a:rPr>
              <a:t>&lt;numéro&gt;</a:t>
            </a:fld>
            <a:endParaRPr b="0" lang="fr-FR" sz="1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" name="PlaceHolder 1"/>
          <p:cNvSpPr>
            <a:spLocks noGrp="1"/>
          </p:cNvSpPr>
          <p:nvPr>
            <p:ph type="sldImg"/>
          </p:nvPr>
        </p:nvSpPr>
        <p:spPr>
          <a:xfrm>
            <a:off x="1143000" y="685800"/>
            <a:ext cx="4557960" cy="3414960"/>
          </a:xfrm>
          <a:prstGeom prst="rect">
            <a:avLst/>
          </a:prstGeom>
          <a:ln w="0">
            <a:noFill/>
          </a:ln>
        </p:spPr>
      </p:sp>
      <p:sp>
        <p:nvSpPr>
          <p:cNvPr id="277" name="PlaceHolder 2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72360" cy="41007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indent="0">
              <a:buNone/>
            </a:pP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78" name="CustomShape 55"/>
          <p:cNvSpPr/>
          <p:nvPr/>
        </p:nvSpPr>
        <p:spPr>
          <a:xfrm>
            <a:off x="3884760" y="8685360"/>
            <a:ext cx="2957760" cy="443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b">
            <a:noAutofit/>
          </a:bodyPr>
          <a:p>
            <a:pPr algn="r">
              <a:lnSpc>
                <a:spcPct val="100000"/>
              </a:lnSpc>
              <a:tabLst>
                <a:tab algn="l" pos="408240"/>
              </a:tabLst>
            </a:pPr>
            <a:fld id="{09798AB5-90F1-465B-A375-19D95B010EFB}" type="slidenum">
              <a:rPr b="0" lang="fr-FR" sz="1200" strike="noStrike" u="none">
                <a:solidFill>
                  <a:srgbClr val="000000"/>
                </a:solidFill>
                <a:effectLst/>
                <a:uFillTx/>
                <a:latin typeface="+mn-lt"/>
                <a:ea typeface="+mn-ea"/>
              </a:rPr>
              <a:t>&lt;numéro&gt;</a:t>
            </a:fld>
            <a:endParaRPr b="0" lang="fr-FR" sz="1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9" name="PlaceHolder 1"/>
          <p:cNvSpPr>
            <a:spLocks noGrp="1"/>
          </p:cNvSpPr>
          <p:nvPr>
            <p:ph type="sldImg"/>
          </p:nvPr>
        </p:nvSpPr>
        <p:spPr>
          <a:xfrm>
            <a:off x="1143000" y="685800"/>
            <a:ext cx="4557960" cy="3414960"/>
          </a:xfrm>
          <a:prstGeom prst="rect">
            <a:avLst/>
          </a:prstGeom>
          <a:ln w="0">
            <a:noFill/>
          </a:ln>
        </p:spPr>
      </p:sp>
      <p:sp>
        <p:nvSpPr>
          <p:cNvPr id="280" name="PlaceHolder 2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72360" cy="41007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indent="0">
              <a:buNone/>
            </a:pP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81" name="CustomShape 61"/>
          <p:cNvSpPr/>
          <p:nvPr/>
        </p:nvSpPr>
        <p:spPr>
          <a:xfrm>
            <a:off x="3884760" y="8685360"/>
            <a:ext cx="2957760" cy="443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b">
            <a:noAutofit/>
          </a:bodyPr>
          <a:p>
            <a:pPr algn="r">
              <a:lnSpc>
                <a:spcPct val="100000"/>
              </a:lnSpc>
              <a:tabLst>
                <a:tab algn="l" pos="408240"/>
              </a:tabLst>
            </a:pPr>
            <a:fld id="{862A3D73-B39E-4490-8D48-E4577E8D4980}" type="slidenum">
              <a:rPr b="0" lang="fr-FR" sz="1200" strike="noStrike" u="none">
                <a:solidFill>
                  <a:srgbClr val="000000"/>
                </a:solidFill>
                <a:effectLst/>
                <a:uFillTx/>
                <a:latin typeface="+mn-lt"/>
                <a:ea typeface="+mn-ea"/>
              </a:rPr>
              <a:t>&lt;numéro&gt;</a:t>
            </a:fld>
            <a:endParaRPr b="0" lang="fr-FR" sz="1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note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3.xml"/>
</Relationships>
</file>

<file path=ppt/slideLayouts/_rels/slideLayout1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3.xml"/>
</Relationships>
</file>

<file path=ppt/slideLayouts/_rels/slideLayout1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3.xml"/>
</Relationships>
</file>

<file path=ppt/slideLayouts/_rels/slideLayout1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3.xml"/>
</Relationships>
</file>

<file path=ppt/slideLayouts/_rels/slideLayout1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3.xml"/>
</Relationships>
</file>

<file path=ppt/slideLayouts/_rels/slideLayout1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3.xml"/>
</Relationships>
</file>

<file path=ppt/slideLayouts/_rels/slideLayout1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3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3.xml"/>
</Relationships>
</file>

<file path=ppt/slideLayouts/_rels/slideLayout2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3.xml"/>
</Relationships>
</file>

<file path=ppt/slideLayouts/_rels/slideLayout2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3.xml"/>
</Relationships>
</file>

<file path=ppt/slideLayouts/_rels/slideLayout2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3.xml"/>
</Relationships>
</file>

<file path=ppt/slideLayouts/_rels/slideLayout2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3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0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7800" cy="1143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Cliquez pour éditer le format du texte-titre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4360" cy="1895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Cliquez pour éditer le format du plan de texte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Second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Troisième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Quatrième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Cinquième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Sixième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Septième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4360" cy="1895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Cliquez pour éditer le format du plan de texte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Second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Troisième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Quatrième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Cinquième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Sixième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Septième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" name="PlaceHolder 4"/>
          <p:cNvSpPr>
            <a:spLocks noGrp="1"/>
          </p:cNvSpPr>
          <p:nvPr>
            <p:ph type="body"/>
          </p:nvPr>
        </p:nvSpPr>
        <p:spPr>
          <a:xfrm>
            <a:off x="457200" y="3682080"/>
            <a:ext cx="8227800" cy="1895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92500" lnSpcReduction="1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Cliquez pour éditer le format du plan de texte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Second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Troisième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Quatrième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Cinquième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Sixième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Septième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Centered Text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Tx" preserve="1">
  <p:cSld name="Title, 2 Content and Content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7800" cy="1143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Cliquez pour éditer le format du texte-titre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9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4360" cy="1895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Cliquez pour éditer le format du plan de texte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Second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Troisième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Quatrième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Cinquième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Sixième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Septième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0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4360" cy="3975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lnSpcReduction="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Cliquez pour éditer le format du plan de texte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Second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Troisième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Quatrième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Cinquième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Sixième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Septième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1" name="PlaceHolder 4"/>
          <p:cNvSpPr>
            <a:spLocks noGrp="1"/>
          </p:cNvSpPr>
          <p:nvPr>
            <p:ph type="body"/>
          </p:nvPr>
        </p:nvSpPr>
        <p:spPr>
          <a:xfrm>
            <a:off x="457200" y="3682080"/>
            <a:ext cx="4014360" cy="1895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Cliquez pour éditer le format du plan de texte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Second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Troisième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Quatrième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Cinquième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Sixième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Septième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AndTwoObj" preserve="1">
  <p:cSld name="Title Content and 2 Content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7800" cy="1143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Cliquez pour éditer le format du texte-titre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3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4360" cy="3975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lnSpcReduction="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Cliquez pour éditer le format du plan de texte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Second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Troisième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Quatrième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Cinquième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Sixième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Septième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4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4360" cy="1895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Cliquez pour éditer le format du plan de texte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Second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Troisième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Quatrième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Cinquième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Sixième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Septième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5" name="PlaceHolder 4"/>
          <p:cNvSpPr>
            <a:spLocks noGrp="1"/>
          </p:cNvSpPr>
          <p:nvPr>
            <p:ph type="body"/>
          </p:nvPr>
        </p:nvSpPr>
        <p:spPr>
          <a:xfrm>
            <a:off x="4674240" y="3682080"/>
            <a:ext cx="4014360" cy="1895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Cliquez pour éditer le format du plan de texte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Second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Troisième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Quatrième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Cinquième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Sixième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Septième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1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Standard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7800" cy="1143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Cliquez pour éditer le format du texte-titre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7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4360" cy="1895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Cliquez pour éditer le format du plan de texte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Second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Troisième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Quatrième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Cinquième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Sixième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Septième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8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4360" cy="1895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Cliquez pour éditer le format du plan de texte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Second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Troisième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Quatrième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Cinquième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Sixième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Septième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9" name="PlaceHolder 4"/>
          <p:cNvSpPr>
            <a:spLocks noGrp="1"/>
          </p:cNvSpPr>
          <p:nvPr>
            <p:ph type="body"/>
          </p:nvPr>
        </p:nvSpPr>
        <p:spPr>
          <a:xfrm>
            <a:off x="457200" y="3682080"/>
            <a:ext cx="8227800" cy="1895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92500" lnSpcReduction="1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Cliquez pour éditer le format du plan de texte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Second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Troisième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Quatrième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Cinquième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Sixième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Septième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1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Standard 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7800" cy="1143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Cliquez pour éditer le format du texte-titre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1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7800" cy="1895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92500" lnSpcReduction="1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Cliquez pour éditer le format du plan de texte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Second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Troisième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Quatrième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Cinquième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Sixième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Septième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2" name="PlaceHolder 3"/>
          <p:cNvSpPr>
            <a:spLocks noGrp="1"/>
          </p:cNvSpPr>
          <p:nvPr>
            <p:ph type="body"/>
          </p:nvPr>
        </p:nvSpPr>
        <p:spPr>
          <a:xfrm>
            <a:off x="457200" y="3682080"/>
            <a:ext cx="8227800" cy="1895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92500" lnSpcReduction="1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Cliquez pour éditer le format du plan de texte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Second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Troisième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Quatrième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Cinquième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Sixième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Septième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1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Standard 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7800" cy="1143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Cliquez pour éditer le format du texte-titre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4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4360" cy="1895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Cliquez pour éditer le format du plan de texte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Second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Troisième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Quatrième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Cinquième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Sixième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Septième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5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4360" cy="1895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Cliquez pour éditer le format du plan de texte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Second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Troisième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Quatrième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Cinquième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Sixième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Septième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6" name="PlaceHolder 4"/>
          <p:cNvSpPr>
            <a:spLocks noGrp="1"/>
          </p:cNvSpPr>
          <p:nvPr>
            <p:ph type="body"/>
          </p:nvPr>
        </p:nvSpPr>
        <p:spPr>
          <a:xfrm>
            <a:off x="457200" y="3682080"/>
            <a:ext cx="4014360" cy="1895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Cliquez pour éditer le format du plan de texte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Second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Troisième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Quatrième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Cinquième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Sixième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Septième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7" name="PlaceHolder 5"/>
          <p:cNvSpPr>
            <a:spLocks noGrp="1"/>
          </p:cNvSpPr>
          <p:nvPr>
            <p:ph type="body"/>
          </p:nvPr>
        </p:nvSpPr>
        <p:spPr>
          <a:xfrm>
            <a:off x="4674240" y="3682080"/>
            <a:ext cx="4014360" cy="1895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Cliquez pour éditer le format du plan de texte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Second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Troisième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Quatrième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Cinquième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Sixième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Septième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1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Standard 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7800" cy="1143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Cliquez pour éditer le format du texte-titre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9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2648160" cy="1895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Cliquez pour éditer le format du plan de texte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Second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Troisième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Quatrième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Cinquième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Sixième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Septième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0" name="PlaceHolder 3"/>
          <p:cNvSpPr>
            <a:spLocks noGrp="1"/>
          </p:cNvSpPr>
          <p:nvPr>
            <p:ph type="body"/>
          </p:nvPr>
        </p:nvSpPr>
        <p:spPr>
          <a:xfrm>
            <a:off x="3239640" y="1604520"/>
            <a:ext cx="2648160" cy="1895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Cliquez pour éditer le format du plan de texte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Second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Troisième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Quatrième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Cinquième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Sixième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Septième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1" name="PlaceHolder 4"/>
          <p:cNvSpPr>
            <a:spLocks noGrp="1"/>
          </p:cNvSpPr>
          <p:nvPr>
            <p:ph type="body"/>
          </p:nvPr>
        </p:nvSpPr>
        <p:spPr>
          <a:xfrm>
            <a:off x="6022080" y="1604520"/>
            <a:ext cx="2648160" cy="1895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Cliquez pour éditer le format du plan de texte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Second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Troisième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Quatrième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Cinquième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Sixième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Septième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2" name="PlaceHolder 5"/>
          <p:cNvSpPr>
            <a:spLocks noGrp="1"/>
          </p:cNvSpPr>
          <p:nvPr>
            <p:ph type="body"/>
          </p:nvPr>
        </p:nvSpPr>
        <p:spPr>
          <a:xfrm>
            <a:off x="457200" y="3682080"/>
            <a:ext cx="2648160" cy="1895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Cliquez pour éditer le format du plan de texte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Second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Troisième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Quatrième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Cinquième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Sixième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Septième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3" name="PlaceHolder 6"/>
          <p:cNvSpPr>
            <a:spLocks noGrp="1"/>
          </p:cNvSpPr>
          <p:nvPr>
            <p:ph type="body"/>
          </p:nvPr>
        </p:nvSpPr>
        <p:spPr>
          <a:xfrm>
            <a:off x="3239640" y="3682080"/>
            <a:ext cx="2648160" cy="1895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Cliquez pour éditer le format du plan de texte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Second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Troisième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Quatrième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Cinquième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Sixième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Septième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4" name="PlaceHolder 7"/>
          <p:cNvSpPr>
            <a:spLocks noGrp="1"/>
          </p:cNvSpPr>
          <p:nvPr>
            <p:ph type="body"/>
          </p:nvPr>
        </p:nvSpPr>
        <p:spPr>
          <a:xfrm>
            <a:off x="6022080" y="3682080"/>
            <a:ext cx="2648160" cy="1895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Cliquez pour éditer le format du plan de texte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Second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Troisième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Quatrième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Cinquième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Sixième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Septième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1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Standard 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8160" cy="1143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fr-FR" sz="44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Cliquez pour éditer le format du texte-titre</a:t>
            </a:r>
            <a:endParaRPr b="0" lang="fr-FR" sz="4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6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8160" cy="39762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32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Cliquez pour éditer le format du plan de texte</a:t>
            </a:r>
            <a:endParaRPr b="0" lang="fr-FR" sz="3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2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Second niveau de plan</a:t>
            </a:r>
            <a:endParaRPr b="0" lang="fr-FR" sz="2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24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Troisième niveau de plan</a:t>
            </a:r>
            <a:endParaRPr b="0" lang="fr-FR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20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Quatrième niveau de plan</a:t>
            </a:r>
            <a:endParaRPr b="0" lang="fr-FR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20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Cinquième niveau de plan</a:t>
            </a:r>
            <a:endParaRPr b="0" lang="fr-FR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20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Sixième niveau de plan</a:t>
            </a:r>
            <a:endParaRPr b="0" lang="fr-FR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20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Septième niveau de plan</a:t>
            </a:r>
            <a:endParaRPr b="0" lang="fr-FR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1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Standard 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7800" cy="1143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Cliquez pour éditer le format du texte-titre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1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Standard 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7800" cy="1143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Cliquez pour éditer le format du texte-titre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9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7800" cy="3975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Cliquez pour éditer le format du plan de texte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Second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Troisième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Quatrième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Cinquième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Sixième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Septième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7800" cy="1143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Cliquez pour éditer le format du texte-titre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7800" cy="1895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92500" lnSpcReduction="1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Cliquez pour éditer le format du plan de texte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Second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Troisième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Quatrième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Cinquième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Sixième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Septième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" name="PlaceHolder 3"/>
          <p:cNvSpPr>
            <a:spLocks noGrp="1"/>
          </p:cNvSpPr>
          <p:nvPr>
            <p:ph type="body"/>
          </p:nvPr>
        </p:nvSpPr>
        <p:spPr>
          <a:xfrm>
            <a:off x="457200" y="3682080"/>
            <a:ext cx="8227800" cy="1895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92500" lnSpcReduction="1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Cliquez pour éditer le format du plan de texte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Second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Troisième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Quatrième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Cinquième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Sixième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Septième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2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Standard 7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7800" cy="1143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Cliquez pour éditer le format du texte-titre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1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4360" cy="3975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lnSpcReduction="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Cliquez pour éditer le format du plan de texte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Second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Troisième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Quatrième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Cinquième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Sixième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Septième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2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4360" cy="3975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lnSpcReduction="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Cliquez pour éditer le format du plan de texte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Second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Troisième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Quatrième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Cinquième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Sixième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Septième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2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Standard 8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7800" cy="1143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Cliquez pour éditer le format du texte-titre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2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Standard 9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2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Tx" preserve="1">
  <p:cSld name="Standard 10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7800" cy="1143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Cliquez pour éditer le format du texte-titre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5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4360" cy="1895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Cliquez pour éditer le format du plan de texte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Second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Troisième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Quatrième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Cinquième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Sixième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Septième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6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4360" cy="3975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lnSpcReduction="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Cliquez pour éditer le format du plan de texte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Second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Troisième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Quatrième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Cinquième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Sixième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Septième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7" name="PlaceHolder 4"/>
          <p:cNvSpPr>
            <a:spLocks noGrp="1"/>
          </p:cNvSpPr>
          <p:nvPr>
            <p:ph type="body"/>
          </p:nvPr>
        </p:nvSpPr>
        <p:spPr>
          <a:xfrm>
            <a:off x="457200" y="3682080"/>
            <a:ext cx="4014360" cy="1895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Cliquez pour éditer le format du plan de texte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Second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Troisième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Quatrième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Cinquième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Sixième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Septième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2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AndTwoObj" preserve="1">
  <p:cSld name="Standard 1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7800" cy="1143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Cliquez pour éditer le format du texte-titre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9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4360" cy="3975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lnSpcReduction="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Cliquez pour éditer le format du plan de texte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Second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Troisième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Quatrième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Cinquième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Sixième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Septième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0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4360" cy="1895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Cliquez pour éditer le format du plan de texte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Second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Troisième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Quatrième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Cinquième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Sixième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Septième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1" name="PlaceHolder 4"/>
          <p:cNvSpPr>
            <a:spLocks noGrp="1"/>
          </p:cNvSpPr>
          <p:nvPr>
            <p:ph type="body"/>
          </p:nvPr>
        </p:nvSpPr>
        <p:spPr>
          <a:xfrm>
            <a:off x="4674240" y="3682080"/>
            <a:ext cx="4014360" cy="1895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Cliquez pour éditer le format du plan de texte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Second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Troisième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Quatrième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Cinquième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Sixième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Septième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7800" cy="1143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Cliquez pour éditer le format du texte-titre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8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4360" cy="1895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Cliquez pour éditer le format du plan de texte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Second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Troisième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Quatrième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Cinquième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Sixième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Septième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9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4360" cy="1895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Cliquez pour éditer le format du plan de texte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Second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Troisième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Quatrième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Cinquième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Sixième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Septième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0" name="PlaceHolder 4"/>
          <p:cNvSpPr>
            <a:spLocks noGrp="1"/>
          </p:cNvSpPr>
          <p:nvPr>
            <p:ph type="body"/>
          </p:nvPr>
        </p:nvSpPr>
        <p:spPr>
          <a:xfrm>
            <a:off x="457200" y="3682080"/>
            <a:ext cx="4014360" cy="1895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Cliquez pour éditer le format du plan de texte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Second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Troisième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Quatrième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Cinquième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Sixième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Septième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1" name="PlaceHolder 5"/>
          <p:cNvSpPr>
            <a:spLocks noGrp="1"/>
          </p:cNvSpPr>
          <p:nvPr>
            <p:ph type="body"/>
          </p:nvPr>
        </p:nvSpPr>
        <p:spPr>
          <a:xfrm>
            <a:off x="4674240" y="3682080"/>
            <a:ext cx="4014360" cy="1895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Cliquez pour éditer le format du plan de texte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Second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Troisième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Quatrième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Cinquième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Sixième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Septième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7800" cy="1143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Cliquez pour éditer le format du texte-titre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3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2648160" cy="1895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Cliquez pour éditer le format du plan de texte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Second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Troisième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Quatrième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Cinquième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Sixième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Septième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4" name="PlaceHolder 3"/>
          <p:cNvSpPr>
            <a:spLocks noGrp="1"/>
          </p:cNvSpPr>
          <p:nvPr>
            <p:ph type="body"/>
          </p:nvPr>
        </p:nvSpPr>
        <p:spPr>
          <a:xfrm>
            <a:off x="3239640" y="1604520"/>
            <a:ext cx="2648160" cy="1895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Cliquez pour éditer le format du plan de texte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Second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Troisième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Quatrième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Cinquième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Sixième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Septième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5" name="PlaceHolder 4"/>
          <p:cNvSpPr>
            <a:spLocks noGrp="1"/>
          </p:cNvSpPr>
          <p:nvPr>
            <p:ph type="body"/>
          </p:nvPr>
        </p:nvSpPr>
        <p:spPr>
          <a:xfrm>
            <a:off x="6022080" y="1604520"/>
            <a:ext cx="2648160" cy="1895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Cliquez pour éditer le format du plan de texte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Second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Troisième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Quatrième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Cinquième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Sixième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Septième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6" name="PlaceHolder 5"/>
          <p:cNvSpPr>
            <a:spLocks noGrp="1"/>
          </p:cNvSpPr>
          <p:nvPr>
            <p:ph type="body"/>
          </p:nvPr>
        </p:nvSpPr>
        <p:spPr>
          <a:xfrm>
            <a:off x="457200" y="3682080"/>
            <a:ext cx="2648160" cy="1895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Cliquez pour éditer le format du plan de texte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Second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Troisième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Quatrième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Cinquième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Sixième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Septième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7" name="PlaceHolder 6"/>
          <p:cNvSpPr>
            <a:spLocks noGrp="1"/>
          </p:cNvSpPr>
          <p:nvPr>
            <p:ph type="body"/>
          </p:nvPr>
        </p:nvSpPr>
        <p:spPr>
          <a:xfrm>
            <a:off x="3239640" y="3682080"/>
            <a:ext cx="2648160" cy="1895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Cliquez pour éditer le format du plan de texte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Second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Troisième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Quatrième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Cinquième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Sixième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Septième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8" name="PlaceHolder 7"/>
          <p:cNvSpPr>
            <a:spLocks noGrp="1"/>
          </p:cNvSpPr>
          <p:nvPr>
            <p:ph type="body"/>
          </p:nvPr>
        </p:nvSpPr>
        <p:spPr>
          <a:xfrm>
            <a:off x="6022080" y="3682080"/>
            <a:ext cx="2648160" cy="1895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Cliquez pour éditer le format du plan de texte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Second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Troisième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Quatrième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Cinquième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Sixième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Septième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8160" cy="1143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fr-FR" sz="44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Cliquez pour éditer le format du texte-titre</a:t>
            </a:r>
            <a:endParaRPr b="0" lang="fr-FR" sz="4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0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8160" cy="39762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32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Cliquez pour éditer le format du plan de texte</a:t>
            </a:r>
            <a:endParaRPr b="0" lang="fr-FR" sz="3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2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Second niveau de plan</a:t>
            </a:r>
            <a:endParaRPr b="0" lang="fr-FR" sz="2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24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Troisième niveau de plan</a:t>
            </a:r>
            <a:endParaRPr b="0" lang="fr-FR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20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Quatrième niveau de plan</a:t>
            </a:r>
            <a:endParaRPr b="0" lang="fr-FR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20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Cinquième niveau de plan</a:t>
            </a:r>
            <a:endParaRPr b="0" lang="fr-FR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20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Sixième niveau de plan</a:t>
            </a:r>
            <a:endParaRPr b="0" lang="fr-FR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20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Septième niveau de plan</a:t>
            </a:r>
            <a:endParaRPr b="0" lang="fr-FR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7800" cy="1143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Cliquez pour éditer le format du texte-titre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7800" cy="1143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Cliquez pour éditer le format du texte-titre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3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7800" cy="3975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Cliquez pour éditer le format du plan de texte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Second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Troisième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Quatrième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Cinquième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Sixième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Septième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7800" cy="1143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Cliquez pour éditer le format du texte-titre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5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4360" cy="3975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lnSpcReduction="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Cliquez pour éditer le format du plan de texte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Second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Troisième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Quatrième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Cinquième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Sixième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Septième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6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4360" cy="3975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lnSpcReduction="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Cliquez pour éditer le format du plan de texte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Second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Troisième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Quatrième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Cinquième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Sixième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Septième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7800" cy="1143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Cliquez pour éditer le format du texte-titre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2.xml"/>
</Relationships>
</file>

<file path=ppt/slideMasters/_rels/slideMaster13.xml.rels><?xml version="1.0" encoding="UTF-8"?>
<Relationships xmlns="http://schemas.openxmlformats.org/package/2006/relationships"><Relationship Id="rId1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Relationship Id="rId9" Type="http://schemas.openxmlformats.org/officeDocument/2006/relationships/slideLayout" Target="../slideLayouts/slideLayout20.xml"/><Relationship Id="rId10" Type="http://schemas.openxmlformats.org/officeDocument/2006/relationships/slideLayout" Target="../slideLayouts/slideLayout21.xml"/><Relationship Id="rId11" Type="http://schemas.openxmlformats.org/officeDocument/2006/relationships/slideLayout" Target="../slideLayouts/slideLayout22.xml"/><Relationship Id="rId12" Type="http://schemas.openxmlformats.org/officeDocument/2006/relationships/slideLayout" Target="../slideLayouts/slideLayout23.xml"/><Relationship Id="rId13" Type="http://schemas.openxmlformats.org/officeDocument/2006/relationships/slideLayout" Target="../slideLayouts/slideLayout24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</p:sldLayoutIdLst>
</p:sldMaster>
</file>

<file path=ppt/slideMasters/slideMaster13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image" Target="../media/image1.jpeg"/><Relationship Id="rId2" Type="http://schemas.openxmlformats.org/officeDocument/2006/relationships/image" Target="../media/image2.png"/><Relationship Id="rId3" Type="http://schemas.openxmlformats.org/officeDocument/2006/relationships/image" Target="../media/image3.png"/><Relationship Id="rId4" Type="http://schemas.openxmlformats.org/officeDocument/2006/relationships/image" Target="../media/image4.png"/><Relationship Id="rId5" Type="http://schemas.openxmlformats.org/officeDocument/2006/relationships/slideLayout" Target="../slideLayouts/slideLayout5.xml"/>
</Relationships>
</file>

<file path=ppt/slides/_rels/slide10.xml.rels><?xml version="1.0" encoding="UTF-8"?>
<Relationships xmlns="http://schemas.openxmlformats.org/package/2006/relationships"><Relationship Id="rId1" Type="http://schemas.openxmlformats.org/officeDocument/2006/relationships/image" Target="../media/image6.png"/><Relationship Id="rId2" Type="http://schemas.openxmlformats.org/officeDocument/2006/relationships/image" Target="../media/image8.png"/><Relationship Id="rId3" Type="http://schemas.openxmlformats.org/officeDocument/2006/relationships/image" Target="../media/image16.png"/><Relationship Id="rId4" Type="http://schemas.openxmlformats.org/officeDocument/2006/relationships/slideLayout" Target="../slideLayouts/slideLayout17.xml"/><Relationship Id="rId5" Type="http://schemas.openxmlformats.org/officeDocument/2006/relationships/notesSlide" Target="../notesSlides/notesSlide10.xml"/>
</Relationships>
</file>

<file path=ppt/slides/_rels/slide11.xml.rels><?xml version="1.0" encoding="UTF-8"?>
<Relationships xmlns="http://schemas.openxmlformats.org/package/2006/relationships"><Relationship Id="rId1" Type="http://schemas.openxmlformats.org/officeDocument/2006/relationships/image" Target="../media/image1.jpeg"/><Relationship Id="rId2" Type="http://schemas.openxmlformats.org/officeDocument/2006/relationships/image" Target="../media/image17.png"/><Relationship Id="rId3" Type="http://schemas.microsoft.com/office/2007/relationships/hdphoto" Target="../media/hdphoto1.wdp"/><Relationship Id="rId4" Type="http://schemas.openxmlformats.org/officeDocument/2006/relationships/image" Target="../media/image18.png"/><Relationship Id="rId5" Type="http://schemas.microsoft.com/office/2007/relationships/hdphoto" Target="../media/hdphoto2.wdp"/><Relationship Id="rId6" Type="http://schemas.openxmlformats.org/officeDocument/2006/relationships/slideLayout" Target="../slideLayouts/slideLayout5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image" Target="../media/image5.png"/><Relationship Id="rId2" Type="http://schemas.openxmlformats.org/officeDocument/2006/relationships/image" Target="../media/image6.png"/><Relationship Id="rId3" Type="http://schemas.openxmlformats.org/officeDocument/2006/relationships/image" Target="../media/image7.png"/><Relationship Id="rId4" Type="http://schemas.openxmlformats.org/officeDocument/2006/relationships/slideLayout" Target="../slideLayouts/slideLayout17.xml"/><Relationship Id="rId5" Type="http://schemas.openxmlformats.org/officeDocument/2006/relationships/notesSlide" Target="../notesSlides/notesSlide2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image" Target="../media/image6.png"/><Relationship Id="rId2" Type="http://schemas.openxmlformats.org/officeDocument/2006/relationships/slideLayout" Target="../slideLayouts/slideLayout17.xml"/><Relationship Id="rId3" Type="http://schemas.openxmlformats.org/officeDocument/2006/relationships/notesSlide" Target="../notesSlides/notesSlide3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image" Target="../media/image6.png"/><Relationship Id="rId2" Type="http://schemas.openxmlformats.org/officeDocument/2006/relationships/image" Target="../media/image8.png"/><Relationship Id="rId3" Type="http://schemas.openxmlformats.org/officeDocument/2006/relationships/image" Target="../media/image9.png"/><Relationship Id="rId4" Type="http://schemas.openxmlformats.org/officeDocument/2006/relationships/image" Target="../media/image10.png"/><Relationship Id="rId5" Type="http://schemas.openxmlformats.org/officeDocument/2006/relationships/slideLayout" Target="../slideLayouts/slideLayout17.xml"/><Relationship Id="rId6" Type="http://schemas.openxmlformats.org/officeDocument/2006/relationships/notesSlide" Target="../notesSlides/notesSlide4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image" Target="../media/image6.png"/><Relationship Id="rId2" Type="http://schemas.openxmlformats.org/officeDocument/2006/relationships/image" Target="../media/image8.png"/><Relationship Id="rId3" Type="http://schemas.openxmlformats.org/officeDocument/2006/relationships/image" Target="../media/image9.png"/><Relationship Id="rId4" Type="http://schemas.openxmlformats.org/officeDocument/2006/relationships/image" Target="../media/image11.png"/><Relationship Id="rId5" Type="http://schemas.openxmlformats.org/officeDocument/2006/relationships/slideLayout" Target="../slideLayouts/slideLayout17.xml"/><Relationship Id="rId6" Type="http://schemas.openxmlformats.org/officeDocument/2006/relationships/notesSlide" Target="../notesSlides/notesSlide5.xml"/>
</Relationships>
</file>

<file path=ppt/slides/_rels/slide6.xml.rels><?xml version="1.0" encoding="UTF-8"?>
<Relationships xmlns="http://schemas.openxmlformats.org/package/2006/relationships"><Relationship Id="rId1" Type="http://schemas.openxmlformats.org/officeDocument/2006/relationships/image" Target="../media/image6.png"/><Relationship Id="rId2" Type="http://schemas.openxmlformats.org/officeDocument/2006/relationships/image" Target="../media/image8.png"/><Relationship Id="rId3" Type="http://schemas.openxmlformats.org/officeDocument/2006/relationships/image" Target="../media/image9.png"/><Relationship Id="rId4" Type="http://schemas.openxmlformats.org/officeDocument/2006/relationships/image" Target="../media/image12.png"/><Relationship Id="rId5" Type="http://schemas.openxmlformats.org/officeDocument/2006/relationships/slideLayout" Target="../slideLayouts/slideLayout17.xml"/><Relationship Id="rId6" Type="http://schemas.openxmlformats.org/officeDocument/2006/relationships/notesSlide" Target="../notesSlides/notesSlide6.xml"/>
</Relationships>
</file>

<file path=ppt/slides/_rels/slide7.xml.rels><?xml version="1.0" encoding="UTF-8"?>
<Relationships xmlns="http://schemas.openxmlformats.org/package/2006/relationships"><Relationship Id="rId1" Type="http://schemas.openxmlformats.org/officeDocument/2006/relationships/image" Target="../media/image6.png"/><Relationship Id="rId2" Type="http://schemas.openxmlformats.org/officeDocument/2006/relationships/image" Target="../media/image8.png"/><Relationship Id="rId3" Type="http://schemas.openxmlformats.org/officeDocument/2006/relationships/image" Target="../media/image9.png"/><Relationship Id="rId4" Type="http://schemas.openxmlformats.org/officeDocument/2006/relationships/image" Target="../media/image13.png"/><Relationship Id="rId5" Type="http://schemas.openxmlformats.org/officeDocument/2006/relationships/slideLayout" Target="../slideLayouts/slideLayout17.xml"/><Relationship Id="rId6" Type="http://schemas.openxmlformats.org/officeDocument/2006/relationships/notesSlide" Target="../notesSlides/notesSlide7.xml"/>
</Relationships>
</file>

<file path=ppt/slides/_rels/slide8.xml.rels><?xml version="1.0" encoding="UTF-8"?>
<Relationships xmlns="http://schemas.openxmlformats.org/package/2006/relationships"><Relationship Id="rId1" Type="http://schemas.openxmlformats.org/officeDocument/2006/relationships/image" Target="../media/image6.png"/><Relationship Id="rId2" Type="http://schemas.openxmlformats.org/officeDocument/2006/relationships/image" Target="../media/image8.png"/><Relationship Id="rId3" Type="http://schemas.openxmlformats.org/officeDocument/2006/relationships/image" Target="../media/image9.png"/><Relationship Id="rId4" Type="http://schemas.openxmlformats.org/officeDocument/2006/relationships/image" Target="../media/image14.png"/><Relationship Id="rId5" Type="http://schemas.openxmlformats.org/officeDocument/2006/relationships/slideLayout" Target="../slideLayouts/slideLayout17.xml"/><Relationship Id="rId6" Type="http://schemas.openxmlformats.org/officeDocument/2006/relationships/notesSlide" Target="../notesSlides/notesSlide8.xml"/>
</Relationships>
</file>

<file path=ppt/slides/_rels/slide9.xml.rels><?xml version="1.0" encoding="UTF-8"?>
<Relationships xmlns="http://schemas.openxmlformats.org/package/2006/relationships"><Relationship Id="rId1" Type="http://schemas.openxmlformats.org/officeDocument/2006/relationships/image" Target="../media/image6.png"/><Relationship Id="rId2" Type="http://schemas.openxmlformats.org/officeDocument/2006/relationships/image" Target="../media/image8.png"/><Relationship Id="rId3" Type="http://schemas.openxmlformats.org/officeDocument/2006/relationships/image" Target="../media/image9.png"/><Relationship Id="rId4" Type="http://schemas.openxmlformats.org/officeDocument/2006/relationships/image" Target="../media/image15.png"/><Relationship Id="rId5" Type="http://schemas.openxmlformats.org/officeDocument/2006/relationships/slideLayout" Target="../slideLayouts/slideLayout17.xml"/><Relationship Id="rId6" Type="http://schemas.openxmlformats.org/officeDocument/2006/relationships/notesSlide" Target="../notesSlides/notesSlide9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8" name="Image 6_0" descr=""/>
          <p:cNvPicPr/>
          <p:nvPr/>
        </p:nvPicPr>
        <p:blipFill>
          <a:blip r:embed="rId1"/>
          <a:stretch/>
        </p:blipFill>
        <p:spPr>
          <a:xfrm>
            <a:off x="0" y="0"/>
            <a:ext cx="9129960" cy="6843960"/>
          </a:xfrm>
          <a:prstGeom prst="rect">
            <a:avLst/>
          </a:prstGeom>
          <a:noFill/>
          <a:ln w="0">
            <a:noFill/>
          </a:ln>
          <a:effectLst>
            <a:outerShdw blurRad="127080" dir="2700000" dist="101823" rotWithShape="0">
              <a:srgbClr val="808080">
                <a:alpha val="50000"/>
              </a:srgbClr>
            </a:outerShdw>
          </a:effectLst>
        </p:spPr>
      </p:pic>
      <p:pic>
        <p:nvPicPr>
          <p:cNvPr id="79" name="Picture 2_0" descr="C:\Users\Mathilde\Downloads\cadre_blanc.png"/>
          <p:cNvPicPr/>
          <p:nvPr/>
        </p:nvPicPr>
        <p:blipFill>
          <a:blip r:embed="rId2"/>
          <a:stretch/>
        </p:blipFill>
        <p:spPr>
          <a:xfrm>
            <a:off x="4223880" y="836640"/>
            <a:ext cx="4917240" cy="5170680"/>
          </a:xfrm>
          <a:prstGeom prst="rect">
            <a:avLst/>
          </a:prstGeom>
          <a:noFill/>
          <a:ln w="0">
            <a:noFill/>
          </a:ln>
          <a:effectLst>
            <a:outerShdw blurRad="127080" dir="2700000" dist="101823" rotWithShape="0">
              <a:srgbClr val="808080">
                <a:alpha val="50000"/>
              </a:srgbClr>
            </a:outerShdw>
          </a:effectLst>
        </p:spPr>
      </p:pic>
      <p:pic>
        <p:nvPicPr>
          <p:cNvPr id="80" name="Picture 2_1" descr="C:\wamp\www\VIRALGAMES_2012-Corporate\Graphs\Sources\Images\ombre.png"/>
          <p:cNvPicPr/>
          <p:nvPr/>
        </p:nvPicPr>
        <p:blipFill>
          <a:blip r:embed="rId3"/>
          <a:stretch/>
        </p:blipFill>
        <p:spPr>
          <a:xfrm>
            <a:off x="5461200" y="5454000"/>
            <a:ext cx="2438280" cy="265320"/>
          </a:xfrm>
          <a:prstGeom prst="rect">
            <a:avLst/>
          </a:prstGeom>
          <a:noFill/>
          <a:ln w="0">
            <a:noFill/>
          </a:ln>
          <a:effectLst>
            <a:outerShdw blurRad="127080" dir="2700000" dist="101823" rotWithShape="0">
              <a:srgbClr val="808080">
                <a:alpha val="50000"/>
              </a:srgbClr>
            </a:outerShdw>
          </a:effectLst>
        </p:spPr>
      </p:pic>
      <p:pic>
        <p:nvPicPr>
          <p:cNvPr id="81" name="Picture 3_0" descr="C:\Users\Mathilde\Downloads\logo_baseline.png"/>
          <p:cNvPicPr/>
          <p:nvPr/>
        </p:nvPicPr>
        <p:blipFill>
          <a:blip r:embed="rId4"/>
          <a:stretch/>
        </p:blipFill>
        <p:spPr>
          <a:xfrm>
            <a:off x="4572000" y="1092240"/>
            <a:ext cx="4314960" cy="738360"/>
          </a:xfrm>
          <a:prstGeom prst="rect">
            <a:avLst/>
          </a:prstGeom>
          <a:noFill/>
          <a:ln w="0">
            <a:noFill/>
          </a:ln>
          <a:effectLst>
            <a:outerShdw blurRad="127080" dir="2700000" dist="101823" rotWithShape="0">
              <a:srgbClr val="808080">
                <a:alpha val="50000"/>
              </a:srgbClr>
            </a:outerShdw>
          </a:effectLst>
        </p:spPr>
      </p:pic>
      <p:sp>
        <p:nvSpPr>
          <p:cNvPr id="82" name="CustomShape 1"/>
          <p:cNvSpPr/>
          <p:nvPr/>
        </p:nvSpPr>
        <p:spPr>
          <a:xfrm>
            <a:off x="155520" y="-144360"/>
            <a:ext cx="290880" cy="290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tabLst>
                <a:tab algn="l" pos="408240"/>
              </a:tabLst>
            </a:pP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  <a:ea typeface="DejaVu Sans"/>
            </a:endParaRPr>
          </a:p>
        </p:txBody>
      </p:sp>
      <p:sp>
        <p:nvSpPr>
          <p:cNvPr id="83" name="CustomShape 2"/>
          <p:cNvSpPr/>
          <p:nvPr/>
        </p:nvSpPr>
        <p:spPr>
          <a:xfrm>
            <a:off x="307800" y="7920"/>
            <a:ext cx="290880" cy="290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tabLst>
                <a:tab algn="l" pos="408240"/>
              </a:tabLst>
            </a:pP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  <a:ea typeface="DejaVu Sans"/>
            </a:endParaRPr>
          </a:p>
        </p:txBody>
      </p:sp>
      <p:sp>
        <p:nvSpPr>
          <p:cNvPr id="84" name="CustomShape 3"/>
          <p:cNvSpPr/>
          <p:nvPr/>
        </p:nvSpPr>
        <p:spPr>
          <a:xfrm>
            <a:off x="4412520" y="2255400"/>
            <a:ext cx="4683960" cy="2536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 anchorCtr="1">
            <a:normAutofit/>
          </a:bodyPr>
          <a:p>
            <a:pPr algn="ctr">
              <a:lnSpc>
                <a:spcPct val="100000"/>
              </a:lnSpc>
              <a:tabLst>
                <a:tab algn="l" pos="408240"/>
              </a:tabLst>
            </a:pPr>
            <a:endParaRPr b="0" lang="fr-FR" sz="4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algn="ctr">
              <a:lnSpc>
                <a:spcPct val="100000"/>
              </a:lnSpc>
              <a:tabLst>
                <a:tab algn="l" pos="408240"/>
              </a:tabLst>
            </a:pPr>
            <a:r>
              <a:rPr b="0" lang="fr-FR" sz="4000" strike="noStrike" u="none">
                <a:solidFill>
                  <a:srgbClr val="666666"/>
                </a:solidFill>
                <a:effectLst/>
                <a:uFillTx/>
                <a:latin typeface="Tahoma"/>
                <a:ea typeface="DejaVu Sans"/>
              </a:rPr>
              <a:t>PROMOS GROHE </a:t>
            </a:r>
            <a:endParaRPr b="0" lang="fr-FR" sz="4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algn="ctr">
              <a:lnSpc>
                <a:spcPct val="100000"/>
              </a:lnSpc>
              <a:tabLst>
                <a:tab algn="l" pos="408240"/>
              </a:tabLst>
            </a:pPr>
            <a:endParaRPr b="0" lang="fr-FR" sz="4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algn="ctr">
              <a:lnSpc>
                <a:spcPct val="100000"/>
              </a:lnSpc>
              <a:tabLst>
                <a:tab algn="l" pos="408240"/>
              </a:tabLst>
            </a:pPr>
            <a:r>
              <a:rPr b="0" lang="fr-FR" sz="4000" strike="noStrike" u="none">
                <a:solidFill>
                  <a:srgbClr val="666666"/>
                </a:solidFill>
                <a:effectLst/>
                <a:uFillTx/>
                <a:latin typeface="Tahoma"/>
                <a:ea typeface="DejaVu Sans"/>
              </a:rPr>
              <a:t>TF2 2026</a:t>
            </a:r>
            <a:endParaRPr b="0" lang="fr-FR" sz="4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" name="CustomShape 16"/>
          <p:cNvSpPr/>
          <p:nvPr/>
        </p:nvSpPr>
        <p:spPr>
          <a:xfrm>
            <a:off x="457200" y="274680"/>
            <a:ext cx="8259120" cy="1128960"/>
          </a:xfrm>
          <a:prstGeom prst="rect">
            <a:avLst/>
          </a:prstGeom>
          <a:solidFill>
            <a:srgbClr val="eeeeee">
              <a:alpha val="50000"/>
            </a:srgbClr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rmAutofit/>
          </a:bodyPr>
          <a:p>
            <a:pPr>
              <a:lnSpc>
                <a:spcPct val="100000"/>
              </a:lnSpc>
              <a:tabLst>
                <a:tab algn="l" pos="408240"/>
              </a:tabLst>
            </a:pPr>
            <a:r>
              <a:rPr b="1" lang="fr-FR" sz="2400" strike="noStrike" u="none">
                <a:solidFill>
                  <a:srgbClr val="e16c00"/>
                </a:solidFill>
                <a:effectLst/>
                <a:uFillTx/>
                <a:latin typeface="Tahoma"/>
                <a:ea typeface="Tahoma"/>
              </a:rPr>
              <a:t>Page jeu (iframe agence avec jeu VG)</a:t>
            </a:r>
            <a:endParaRPr b="0" lang="fr-FR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34" name="Line 4"/>
          <p:cNvSpPr/>
          <p:nvPr/>
        </p:nvSpPr>
        <p:spPr>
          <a:xfrm>
            <a:off x="539280" y="1124640"/>
            <a:ext cx="1152360" cy="360"/>
          </a:xfrm>
          <a:prstGeom prst="line">
            <a:avLst/>
          </a:prstGeom>
          <a:ln w="12700">
            <a:solidFill>
              <a:srgbClr val="d9d9d9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-44640" bIns="-44640" anchor="t" anchorCtr="1">
            <a:noAutofit/>
          </a:bodyPr>
          <a:p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  <a:ea typeface="DejaVu Sans"/>
            </a:endParaRPr>
          </a:p>
        </p:txBody>
      </p:sp>
      <p:pic>
        <p:nvPicPr>
          <p:cNvPr id="235" name="Picture 2_ 3" descr="C:\wamp\www\VIRALGAMES_2012-Corporate\Graphs\Sources\Images\vague_bordure.png"/>
          <p:cNvPicPr/>
          <p:nvPr/>
        </p:nvPicPr>
        <p:blipFill>
          <a:blip r:embed="rId1"/>
          <a:stretch/>
        </p:blipFill>
        <p:spPr>
          <a:xfrm>
            <a:off x="8316360" y="0"/>
            <a:ext cx="813600" cy="6843960"/>
          </a:xfrm>
          <a:prstGeom prst="rect">
            <a:avLst/>
          </a:prstGeom>
          <a:noFill/>
          <a:ln w="0">
            <a:noFill/>
          </a:ln>
          <a:effectLst>
            <a:outerShdw blurRad="127080" dir="2700000" dist="101823" rotWithShape="0">
              <a:srgbClr val="808080">
                <a:alpha val="50000"/>
              </a:srgbClr>
            </a:outerShdw>
          </a:effectLst>
        </p:spPr>
      </p:pic>
      <p:sp>
        <p:nvSpPr>
          <p:cNvPr id="236" name="CustomShape 17"/>
          <p:cNvSpPr/>
          <p:nvPr/>
        </p:nvSpPr>
        <p:spPr>
          <a:xfrm>
            <a:off x="6553080" y="6356520"/>
            <a:ext cx="2119680" cy="351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r">
              <a:lnSpc>
                <a:spcPct val="100000"/>
              </a:lnSpc>
              <a:tabLst>
                <a:tab algn="l" pos="408240"/>
              </a:tabLst>
            </a:pPr>
            <a:fld id="{BC6E60E4-E91D-4BEA-945D-375CB4ADC0D7}" type="slidenum">
              <a:rPr b="0" lang="fr-FR" sz="1200" strike="noStrike" u="none">
                <a:solidFill>
                  <a:srgbClr val="8b8b8b"/>
                </a:solidFill>
                <a:effectLst/>
                <a:uFillTx/>
                <a:latin typeface="Calibri"/>
                <a:ea typeface="DejaVu Sans"/>
              </a:rPr>
              <a:t>&lt;numéro&gt;</a:t>
            </a:fld>
            <a:endParaRPr b="0" lang="fr-FR" sz="1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37" name="CustomShape 19"/>
          <p:cNvSpPr/>
          <p:nvPr/>
        </p:nvSpPr>
        <p:spPr>
          <a:xfrm>
            <a:off x="2880000" y="1080000"/>
            <a:ext cx="3237840" cy="5577840"/>
          </a:xfrm>
          <a:prstGeom prst="rect">
            <a:avLst/>
          </a:prstGeom>
          <a:noFill/>
          <a:ln w="9360">
            <a:solidFill>
              <a:srgbClr val="808080"/>
            </a:solidFill>
            <a:prstDash val="dashDot"/>
            <a:miter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 anchor="t">
            <a:noAutofit/>
          </a:bodyPr>
          <a:p>
            <a:pPr>
              <a:lnSpc>
                <a:spcPct val="100000"/>
              </a:lnSpc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8920">
              <a:lnSpc>
                <a:spcPct val="100000"/>
              </a:lnSpc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8920">
              <a:lnSpc>
                <a:spcPct val="100000"/>
              </a:lnSpc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38" name="CustomShape 20"/>
          <p:cNvSpPr/>
          <p:nvPr/>
        </p:nvSpPr>
        <p:spPr>
          <a:xfrm>
            <a:off x="4140000" y="4860000"/>
            <a:ext cx="1869840" cy="920880"/>
          </a:xfrm>
          <a:prstGeom prst="roundRect">
            <a:avLst>
              <a:gd name="adj" fmla="val 16667"/>
            </a:avLst>
          </a:prstGeom>
          <a:solidFill>
            <a:srgbClr val="4f81bd"/>
          </a:solidFill>
          <a:ln w="0"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>
              <a:lnSpc>
                <a:spcPct val="100000"/>
              </a:lnSpc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fr-FR" sz="1800" strike="noStrike" u="none">
                <a:solidFill>
                  <a:srgbClr val="ffffff"/>
                </a:solidFill>
                <a:effectLst/>
                <a:uFillTx/>
                <a:latin typeface="Calibri"/>
                <a:ea typeface="DejaVu Sans"/>
              </a:rPr>
              <a:t>Fais tourner</a:t>
            </a:r>
            <a:endParaRPr b="0" lang="fr-FR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algn="ctr">
              <a:lnSpc>
                <a:spcPct val="100000"/>
              </a:lnSpc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fr-FR" sz="1800" strike="noStrike" u="none">
                <a:solidFill>
                  <a:srgbClr val="ffffff"/>
                </a:solidFill>
                <a:effectLst/>
                <a:uFillTx/>
                <a:latin typeface="Calibri"/>
                <a:ea typeface="DejaVu Sans"/>
              </a:rPr>
              <a:t>la roue</a:t>
            </a:r>
            <a:endParaRPr b="0" lang="fr-FR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39" name=""/>
          <p:cNvSpPr/>
          <p:nvPr/>
        </p:nvSpPr>
        <p:spPr>
          <a:xfrm rot="9255600">
            <a:off x="4631040" y="4041720"/>
            <a:ext cx="537840" cy="717840"/>
          </a:xfrm>
          <a:prstGeom prst="downArrow">
            <a:avLst>
              <a:gd name="adj1" fmla="val 50000"/>
              <a:gd name="adj2" fmla="val 33333"/>
            </a:avLst>
          </a:prstGeom>
          <a:solidFill>
            <a:schemeClr val="accent1"/>
          </a:solidFill>
          <a:ln w="0">
            <a:solidFill>
              <a:srgbClr val="254061"/>
            </a:solidFill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>
              <a:lnSpc>
                <a:spcPct val="100000"/>
              </a:lnSpc>
              <a:tabLst>
                <a:tab algn="l" pos="408240"/>
              </a:tabLst>
            </a:pP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  <a:ea typeface="DejaVu Sans"/>
            </a:endParaRPr>
          </a:p>
        </p:txBody>
      </p:sp>
      <p:pic>
        <p:nvPicPr>
          <p:cNvPr id="240" name="" descr=""/>
          <p:cNvPicPr/>
          <p:nvPr/>
        </p:nvPicPr>
        <p:blipFill>
          <a:blip r:embed="rId2"/>
          <a:stretch/>
        </p:blipFill>
        <p:spPr>
          <a:xfrm>
            <a:off x="2988000" y="1260000"/>
            <a:ext cx="3047760" cy="5334840"/>
          </a:xfrm>
          <a:prstGeom prst="rect">
            <a:avLst/>
          </a:prstGeom>
          <a:noFill/>
          <a:ln w="0">
            <a:noFill/>
          </a:ln>
          <a:effectLst>
            <a:outerShdw blurRad="127080" dir="2700000" dist="101823" rotWithShape="0">
              <a:srgbClr val="808080">
                <a:alpha val="50000"/>
              </a:srgbClr>
            </a:outerShdw>
          </a:effectLst>
        </p:spPr>
      </p:pic>
      <p:sp>
        <p:nvSpPr>
          <p:cNvPr id="241" name=""/>
          <p:cNvSpPr/>
          <p:nvPr/>
        </p:nvSpPr>
        <p:spPr>
          <a:xfrm>
            <a:off x="3096000" y="1368720"/>
            <a:ext cx="2770920" cy="214200"/>
          </a:xfrm>
          <a:prstGeom prst="roundRect">
            <a:avLst>
              <a:gd name="adj" fmla="val 16667"/>
            </a:avLst>
          </a:prstGeom>
          <a:solidFill>
            <a:srgbClr val="729fcf"/>
          </a:solidFill>
          <a:ln w="0">
            <a:solidFill>
              <a:srgbClr val="3465a4"/>
            </a:solidFill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>
              <a:lnSpc>
                <a:spcPct val="100000"/>
              </a:lnSpc>
              <a:tabLst>
                <a:tab algn="l" pos="408240"/>
              </a:tabLst>
            </a:pP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  <a:ea typeface="DejaVu Sans"/>
            </a:endParaRPr>
          </a:p>
        </p:txBody>
      </p:sp>
      <p:sp>
        <p:nvSpPr>
          <p:cNvPr id="242" name=""/>
          <p:cNvSpPr/>
          <p:nvPr/>
        </p:nvSpPr>
        <p:spPr>
          <a:xfrm>
            <a:off x="3096360" y="1369080"/>
            <a:ext cx="2482560" cy="214200"/>
          </a:xfrm>
          <a:prstGeom prst="roundRect">
            <a:avLst>
              <a:gd name="adj" fmla="val 16667"/>
            </a:avLst>
          </a:prstGeom>
          <a:solidFill>
            <a:srgbClr val="ff0000"/>
          </a:solidFill>
          <a:ln w="0">
            <a:solidFill>
              <a:srgbClr val="3465a4"/>
            </a:solidFill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>
              <a:lnSpc>
                <a:spcPct val="100000"/>
              </a:lnSpc>
              <a:tabLst>
                <a:tab algn="l" pos="408240"/>
              </a:tabLst>
            </a:pPr>
            <a:endParaRPr b="0" lang="fr-FR" sz="1800" strike="noStrike" u="none">
              <a:solidFill>
                <a:srgbClr val="ffffff"/>
              </a:solidFill>
              <a:effectLst/>
              <a:uFillTx/>
              <a:latin typeface="Arial"/>
              <a:ea typeface="DejaVu Sans"/>
            </a:endParaRPr>
          </a:p>
        </p:txBody>
      </p:sp>
      <p:sp>
        <p:nvSpPr>
          <p:cNvPr id="243" name=""/>
          <p:cNvSpPr/>
          <p:nvPr/>
        </p:nvSpPr>
        <p:spPr>
          <a:xfrm>
            <a:off x="3276000" y="1188000"/>
            <a:ext cx="538920" cy="538920"/>
          </a:xfrm>
          <a:prstGeom prst="ellipse">
            <a:avLst/>
          </a:prstGeom>
          <a:solidFill>
            <a:srgbClr val="ff0000"/>
          </a:solidFill>
          <a:ln w="0">
            <a:solidFill>
              <a:srgbClr val="3465a4"/>
            </a:solidFill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>
              <a:lnSpc>
                <a:spcPct val="100000"/>
              </a:lnSpc>
              <a:tabLst>
                <a:tab algn="l" pos="408240"/>
              </a:tabLst>
            </a:pPr>
            <a:endParaRPr b="0" lang="fr-FR" sz="1800" strike="noStrike" u="none">
              <a:solidFill>
                <a:srgbClr val="ffffff"/>
              </a:solidFill>
              <a:effectLst/>
              <a:uFillTx/>
              <a:latin typeface="Arial"/>
              <a:ea typeface="DejaVu Sans"/>
            </a:endParaRPr>
          </a:p>
        </p:txBody>
      </p:sp>
      <p:sp>
        <p:nvSpPr>
          <p:cNvPr id="244" name=""/>
          <p:cNvSpPr/>
          <p:nvPr/>
        </p:nvSpPr>
        <p:spPr>
          <a:xfrm>
            <a:off x="4356000" y="1188000"/>
            <a:ext cx="538920" cy="538920"/>
          </a:xfrm>
          <a:prstGeom prst="ellipse">
            <a:avLst/>
          </a:prstGeom>
          <a:solidFill>
            <a:srgbClr val="ff0000"/>
          </a:solidFill>
          <a:ln w="0">
            <a:solidFill>
              <a:srgbClr val="3465a4"/>
            </a:solidFill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>
              <a:lnSpc>
                <a:spcPct val="100000"/>
              </a:lnSpc>
              <a:tabLst>
                <a:tab algn="l" pos="408240"/>
              </a:tabLst>
            </a:pPr>
            <a:endParaRPr b="0" lang="fr-FR" sz="1800" strike="noStrike" u="none">
              <a:solidFill>
                <a:srgbClr val="ffffff"/>
              </a:solidFill>
              <a:effectLst/>
              <a:uFillTx/>
              <a:latin typeface="Arial"/>
              <a:ea typeface="DejaVu Sans"/>
            </a:endParaRPr>
          </a:p>
        </p:txBody>
      </p:sp>
      <p:sp>
        <p:nvSpPr>
          <p:cNvPr id="245" name=""/>
          <p:cNvSpPr/>
          <p:nvPr/>
        </p:nvSpPr>
        <p:spPr>
          <a:xfrm>
            <a:off x="5364360" y="1188360"/>
            <a:ext cx="538920" cy="538920"/>
          </a:xfrm>
          <a:prstGeom prst="ellipse">
            <a:avLst/>
          </a:prstGeom>
          <a:solidFill>
            <a:srgbClr val="ff0000"/>
          </a:solidFill>
          <a:ln w="0">
            <a:solidFill>
              <a:srgbClr val="3465a4"/>
            </a:solidFill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>
              <a:lnSpc>
                <a:spcPct val="100000"/>
              </a:lnSpc>
              <a:tabLst>
                <a:tab algn="l" pos="408240"/>
              </a:tabLst>
            </a:pPr>
            <a:endParaRPr b="0" lang="fr-FR" sz="1800" strike="noStrike" u="none">
              <a:solidFill>
                <a:srgbClr val="ffffff"/>
              </a:solidFill>
              <a:effectLst/>
              <a:uFillTx/>
              <a:latin typeface="Arial"/>
              <a:ea typeface="DejaVu Sans"/>
            </a:endParaRPr>
          </a:p>
        </p:txBody>
      </p:sp>
      <p:sp>
        <p:nvSpPr>
          <p:cNvPr id="246" name=""/>
          <p:cNvSpPr/>
          <p:nvPr/>
        </p:nvSpPr>
        <p:spPr>
          <a:xfrm>
            <a:off x="5089320" y="1152000"/>
            <a:ext cx="1107000" cy="486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t">
            <a:spAutoFit/>
          </a:bodyPr>
          <a:p>
            <a:pPr algn="ctr">
              <a:lnSpc>
                <a:spcPct val="100000"/>
              </a:lnSpc>
              <a:tabLst>
                <a:tab algn="l" pos="408240"/>
              </a:tabLst>
            </a:pPr>
            <a:r>
              <a:rPr b="1" lang="fr-FR" sz="1100" strike="noStrike" u="none">
                <a:solidFill>
                  <a:srgbClr val="000000"/>
                </a:solidFill>
                <a:effectLst/>
                <a:uFillTx/>
                <a:latin typeface="Arial"/>
                <a:ea typeface="DejaVu Sans"/>
              </a:rPr>
              <a:t>Remboursé à </a:t>
            </a:r>
            <a:endParaRPr b="0" lang="fr-FR" sz="11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algn="ctr">
              <a:lnSpc>
                <a:spcPct val="100000"/>
              </a:lnSpc>
              <a:tabLst>
                <a:tab algn="l" pos="408240"/>
              </a:tabLst>
            </a:pPr>
            <a:r>
              <a:rPr b="1" lang="fr-FR" sz="1500" strike="noStrike" u="none">
                <a:solidFill>
                  <a:srgbClr val="000000"/>
                </a:solidFill>
                <a:effectLst/>
                <a:uFillTx/>
                <a:latin typeface="Arial"/>
                <a:ea typeface="DejaVu Sans"/>
              </a:rPr>
              <a:t>100%</a:t>
            </a:r>
            <a:endParaRPr b="0" lang="fr-FR" sz="15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47" name=""/>
          <p:cNvSpPr/>
          <p:nvPr/>
        </p:nvSpPr>
        <p:spPr>
          <a:xfrm>
            <a:off x="4383360" y="1296360"/>
            <a:ext cx="561240" cy="3182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t">
            <a:spAutoFit/>
          </a:bodyPr>
          <a:p>
            <a:pPr>
              <a:lnSpc>
                <a:spcPct val="100000"/>
              </a:lnSpc>
              <a:tabLst>
                <a:tab algn="l" pos="408240"/>
              </a:tabLst>
            </a:pPr>
            <a:r>
              <a:rPr b="1" lang="fr-FR" sz="1500" strike="noStrike" u="none">
                <a:solidFill>
                  <a:srgbClr val="000000"/>
                </a:solidFill>
                <a:effectLst/>
                <a:uFillTx/>
                <a:latin typeface="Arial"/>
                <a:ea typeface="DejaVu Sans"/>
              </a:rPr>
              <a:t>50%</a:t>
            </a:r>
            <a:endParaRPr b="0" lang="fr-FR" sz="15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48" name=""/>
          <p:cNvSpPr/>
          <p:nvPr/>
        </p:nvSpPr>
        <p:spPr>
          <a:xfrm>
            <a:off x="3303360" y="1296360"/>
            <a:ext cx="561240" cy="3182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t">
            <a:spAutoFit/>
          </a:bodyPr>
          <a:p>
            <a:pPr>
              <a:lnSpc>
                <a:spcPct val="100000"/>
              </a:lnSpc>
              <a:tabLst>
                <a:tab algn="l" pos="408240"/>
              </a:tabLst>
            </a:pPr>
            <a:r>
              <a:rPr b="1" lang="fr-FR" sz="1500" strike="noStrike" u="none">
                <a:solidFill>
                  <a:srgbClr val="000000"/>
                </a:solidFill>
                <a:effectLst/>
                <a:uFillTx/>
                <a:latin typeface="Arial"/>
                <a:ea typeface="DejaVu Sans"/>
              </a:rPr>
              <a:t>10%</a:t>
            </a:r>
            <a:endParaRPr b="0" lang="fr-FR" sz="15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49" name="CustomShape 21"/>
          <p:cNvSpPr/>
          <p:nvPr/>
        </p:nvSpPr>
        <p:spPr>
          <a:xfrm>
            <a:off x="3060000" y="1908000"/>
            <a:ext cx="2878920" cy="2950920"/>
          </a:xfrm>
          <a:prstGeom prst="rect">
            <a:avLst/>
          </a:prstGeom>
          <a:solidFill>
            <a:srgbClr val="283d5c"/>
          </a:solidFill>
          <a:ln w="936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 anchor="t">
            <a:normAutofit/>
          </a:bodyPr>
          <a:p>
            <a:pPr algn="ctr">
              <a:lnSpc>
                <a:spcPct val="100000"/>
              </a:lnSpc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fr-FR" sz="14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algn="ctr">
              <a:lnSpc>
                <a:spcPct val="100000"/>
              </a:lnSpc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fr-FR" sz="1400" strike="noStrike" u="none">
                <a:solidFill>
                  <a:srgbClr val="ffffff"/>
                </a:solidFill>
                <a:effectLst/>
                <a:uFillTx/>
                <a:latin typeface="Calibri"/>
                <a:ea typeface="DejaVu Sans"/>
              </a:rPr>
              <a:t>Merci d’avoir joué avec nous !</a:t>
            </a:r>
            <a:endParaRPr b="0" lang="fr-FR" sz="14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algn="ctr">
              <a:lnSpc>
                <a:spcPct val="100000"/>
              </a:lnSpc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fr-FR" sz="14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algn="ctr">
              <a:lnSpc>
                <a:spcPct val="100000"/>
              </a:lnSpc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fr-FR" sz="14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algn="ctr">
              <a:lnSpc>
                <a:spcPct val="100000"/>
              </a:lnSpc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fr-FR" sz="1400" strike="noStrike" u="none">
                <a:solidFill>
                  <a:srgbClr val="ffffff"/>
                </a:solidFill>
                <a:effectLst/>
                <a:uFillTx/>
                <a:latin typeface="Calibri"/>
                <a:ea typeface="DejaVu Sans"/>
              </a:rPr>
              <a:t>Profitez dès à présent d’avantages exclusifs en rejoignant </a:t>
            </a:r>
            <a:br>
              <a:rPr sz="1400"/>
            </a:br>
            <a:r>
              <a:rPr b="1" lang="fr-FR" sz="1400" strike="noStrike" u="none">
                <a:solidFill>
                  <a:srgbClr val="ffffff"/>
                </a:solidFill>
                <a:effectLst/>
                <a:uFillTx/>
                <a:latin typeface="Calibri"/>
                <a:ea typeface="DejaVu Sans"/>
              </a:rPr>
              <a:t>le programme GROHE+</a:t>
            </a:r>
            <a:endParaRPr b="0" lang="fr-FR" sz="14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algn="ctr">
              <a:lnSpc>
                <a:spcPct val="100000"/>
              </a:lnSpc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fr-FR" sz="14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algn="ctr">
              <a:lnSpc>
                <a:spcPct val="100000"/>
              </a:lnSpc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fr-FR" sz="14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50" name="CustomShape 23"/>
          <p:cNvSpPr/>
          <p:nvPr/>
        </p:nvSpPr>
        <p:spPr>
          <a:xfrm>
            <a:off x="3421080" y="3852000"/>
            <a:ext cx="2157840" cy="731520"/>
          </a:xfrm>
          <a:prstGeom prst="roundRect">
            <a:avLst>
              <a:gd name="adj" fmla="val 16667"/>
            </a:avLst>
          </a:prstGeom>
          <a:solidFill>
            <a:srgbClr val="f10d0c"/>
          </a:solidFill>
          <a:ln w="0"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>
              <a:lnSpc>
                <a:spcPct val="100000"/>
              </a:lnSpc>
              <a:tabLst>
                <a:tab algn="l" pos="408240"/>
              </a:tabLst>
            </a:pPr>
            <a:r>
              <a:rPr b="1" lang="fr-FR" sz="1400" strike="noStrike" u="none" cap="all">
                <a:solidFill>
                  <a:srgbClr val="ffffff"/>
                </a:solidFill>
                <a:effectLst/>
                <a:uFillTx/>
                <a:latin typeface="Calibri"/>
                <a:ea typeface="DejaVu Sans"/>
              </a:rPr>
              <a:t>J’UTILISE MES POINTS GROHE+</a:t>
            </a:r>
            <a:endParaRPr b="0" lang="fr-FR" sz="14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pic>
        <p:nvPicPr>
          <p:cNvPr id="251" name="Image 7" descr=""/>
          <p:cNvPicPr/>
          <p:nvPr/>
        </p:nvPicPr>
        <p:blipFill>
          <a:blip r:embed="rId3"/>
          <a:srcRect l="7970" t="40667" r="6142" b="50003"/>
          <a:stretch/>
        </p:blipFill>
        <p:spPr>
          <a:xfrm>
            <a:off x="6513120" y="5040000"/>
            <a:ext cx="2486520" cy="5666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252" name=""/>
          <p:cNvSpPr/>
          <p:nvPr/>
        </p:nvSpPr>
        <p:spPr>
          <a:xfrm rot="2128800">
            <a:off x="5327640" y="4469040"/>
            <a:ext cx="898920" cy="538920"/>
          </a:xfrm>
          <a:prstGeom prst="leftArrow">
            <a:avLst>
              <a:gd name="adj1" fmla="val 50000"/>
              <a:gd name="adj2" fmla="val 41667"/>
            </a:avLst>
          </a:prstGeom>
          <a:solidFill>
            <a:srgbClr val="729fcf"/>
          </a:solidFill>
          <a:ln w="0">
            <a:solidFill>
              <a:srgbClr val="3465a4"/>
            </a:solidFill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>
              <a:lnSpc>
                <a:spcPct val="100000"/>
              </a:lnSpc>
            </a:pP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  <a:ea typeface="DejaVu Sans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3" name="Image 6" descr=""/>
          <p:cNvPicPr/>
          <p:nvPr/>
        </p:nvPicPr>
        <p:blipFill>
          <a:blip r:embed="rId1"/>
          <a:stretch/>
        </p:blipFill>
        <p:spPr>
          <a:xfrm>
            <a:off x="0" y="0"/>
            <a:ext cx="9129960" cy="6843960"/>
          </a:xfrm>
          <a:prstGeom prst="rect">
            <a:avLst/>
          </a:prstGeom>
          <a:noFill/>
          <a:ln w="0">
            <a:noFill/>
          </a:ln>
          <a:effectLst>
            <a:outerShdw blurRad="127080" dir="2700000" dist="101823" rotWithShape="0">
              <a:srgbClr val="808080">
                <a:alpha val="50000"/>
              </a:srgbClr>
            </a:outerShdw>
          </a:effectLst>
        </p:spPr>
      </p:pic>
      <p:pic>
        <p:nvPicPr>
          <p:cNvPr id="254" name="Picture 2" descr="C:\Users\Mathilde\Downloads\cadre_blanc.png"/>
          <p:cNvPicPr/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/>
        </p:blipFill>
        <p:spPr>
          <a:xfrm>
            <a:off x="2339640" y="836640"/>
            <a:ext cx="6801480" cy="5170680"/>
          </a:xfrm>
          <a:prstGeom prst="rect">
            <a:avLst/>
          </a:prstGeom>
          <a:noFill/>
          <a:ln w="0">
            <a:noFill/>
          </a:ln>
          <a:effectLst>
            <a:outerShdw blurRad="127080" dir="2700000" dist="101823" rotWithShape="0">
              <a:srgbClr val="808080">
                <a:alpha val="50000"/>
              </a:srgbClr>
            </a:outerShdw>
          </a:effectLst>
        </p:spPr>
      </p:pic>
      <p:graphicFrame>
        <p:nvGraphicFramePr>
          <p:cNvPr id="255" name="Table 1"/>
          <p:cNvGraphicFramePr/>
          <p:nvPr/>
        </p:nvGraphicFramePr>
        <p:xfrm>
          <a:off x="2897280" y="2493360"/>
          <a:ext cx="3096000" cy="3096000"/>
        </p:xfrm>
        <a:graphic>
          <a:graphicData uri="http://schemas.openxmlformats.org/drawingml/2006/table">
            <a:tbl>
              <a:tblPr/>
              <a:tblGrid>
                <a:gridCol w="3096360"/>
              </a:tblGrid>
              <a:tr h="1548000">
                <a:tc>
                  <a:txBody>
                    <a:bodyPr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tabLst>
                          <a:tab algn="l" pos="408240"/>
                        </a:tabLst>
                      </a:pPr>
                      <a:r>
                        <a:rPr b="1" lang="fr-FR" sz="1600" strike="noStrike" u="none">
                          <a:solidFill>
                            <a:srgbClr val="68bb97"/>
                          </a:solidFill>
                          <a:effectLst/>
                          <a:uFillTx/>
                          <a:latin typeface="Tahoma"/>
                          <a:ea typeface="Tahoma"/>
                        </a:rPr>
                        <a:t>Serei LOR</a:t>
                      </a:r>
                      <a:endParaRPr b="0" lang="fr-FR" sz="16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tabLst>
                          <a:tab algn="l" pos="408240"/>
                        </a:tabLst>
                      </a:pPr>
                      <a:r>
                        <a:rPr b="0" lang="fr-FR" sz="1600" strike="noStrike" u="none">
                          <a:solidFill>
                            <a:srgbClr val="818386"/>
                          </a:solidFill>
                          <a:effectLst/>
                          <a:uFillTx/>
                          <a:latin typeface="Tahoma"/>
                          <a:ea typeface="Tahoma"/>
                        </a:rPr>
                        <a:t>Directeur Général</a:t>
                      </a:r>
                      <a:endParaRPr b="0" lang="fr-FR" sz="16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tabLst>
                          <a:tab algn="l" pos="408240"/>
                        </a:tabLst>
                      </a:pPr>
                      <a:r>
                        <a:rPr b="0" lang="fr-FR" sz="1600" strike="noStrike" u="none">
                          <a:solidFill>
                            <a:srgbClr val="818386"/>
                          </a:solidFill>
                          <a:effectLst/>
                          <a:uFillTx/>
                          <a:latin typeface="Tahoma"/>
                          <a:ea typeface="Tahoma"/>
                        </a:rPr>
                        <a:t>serei.lor@viralgames.fr</a:t>
                      </a:r>
                      <a:endParaRPr b="0" lang="fr-FR" sz="16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tabLst>
                          <a:tab algn="l" pos="408240"/>
                        </a:tabLst>
                      </a:pPr>
                      <a:r>
                        <a:rPr b="0" lang="fr-FR" sz="1600" strike="noStrike" u="none">
                          <a:solidFill>
                            <a:srgbClr val="818386"/>
                          </a:solidFill>
                          <a:effectLst/>
                          <a:uFillTx/>
                          <a:latin typeface="Tahoma"/>
                          <a:ea typeface="Tahoma"/>
                        </a:rPr>
                        <a:t>Tél : 09 72 11 01 33</a:t>
                      </a:r>
                      <a:endParaRPr b="0" lang="fr-FR" sz="16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tabLst>
                          <a:tab algn="l" pos="408240"/>
                        </a:tabLst>
                      </a:pPr>
                      <a:r>
                        <a:rPr b="0" lang="fr-FR" sz="1600" strike="noStrike" u="none">
                          <a:solidFill>
                            <a:srgbClr val="818386"/>
                          </a:solidFill>
                          <a:effectLst/>
                          <a:uFillTx/>
                          <a:latin typeface="Tahoma"/>
                          <a:ea typeface="Tahoma"/>
                        </a:rPr>
                        <a:t>Mob : 06 24 86 15 66</a:t>
                      </a:r>
                      <a:endParaRPr b="0" lang="fr-FR" sz="16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t" marL="91440" marR="91440">
                    <a:lnL w="12240">
                      <a:noFill/>
                      <a:prstDash val="solid"/>
                    </a:lnL>
                    <a:lnR w="12240">
                      <a:noFill/>
                      <a:prstDash val="solid"/>
                    </a:lnR>
                    <a:lnT w="12240">
                      <a:noFill/>
                      <a:prstDash val="solid"/>
                    </a:lnT>
                    <a:lnB w="12240">
                      <a:noFill/>
                      <a:prstDash val="solid"/>
                    </a:lnB>
                    <a:noFill/>
                  </a:tcPr>
                </a:tc>
              </a:tr>
              <a:tr h="1548000">
                <a:tc>
                  <a:txBody>
                    <a:bodyPr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tabLst>
                          <a:tab algn="l" pos="408240"/>
                        </a:tabLst>
                      </a:pPr>
                      <a:r>
                        <a:rPr b="1" lang="fr-FR" sz="1600" strike="noStrike" u="none">
                          <a:solidFill>
                            <a:srgbClr val="68bb97"/>
                          </a:solidFill>
                          <a:effectLst/>
                          <a:uFillTx/>
                          <a:latin typeface="Tahoma"/>
                          <a:ea typeface="Tahoma"/>
                        </a:rPr>
                        <a:t>Agence Toulouse</a:t>
                      </a:r>
                      <a:endParaRPr b="0" lang="fr-FR" sz="16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tabLst>
                          <a:tab algn="l" pos="408240"/>
                        </a:tabLst>
                      </a:pPr>
                      <a:r>
                        <a:rPr b="0" lang="fr-FR" sz="1600" strike="noStrike" u="none">
                          <a:solidFill>
                            <a:srgbClr val="818386"/>
                          </a:solidFill>
                          <a:effectLst/>
                          <a:uFillTx/>
                          <a:latin typeface="Tahoma"/>
                          <a:ea typeface="Tahoma"/>
                        </a:rPr>
                        <a:t>Immeuble ACTYS 1</a:t>
                      </a:r>
                      <a:endParaRPr b="0" lang="fr-FR" sz="16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tabLst>
                          <a:tab algn="l" pos="408240"/>
                        </a:tabLst>
                      </a:pPr>
                      <a:r>
                        <a:rPr b="0" lang="fr-FR" sz="1600" strike="noStrike" u="none">
                          <a:solidFill>
                            <a:srgbClr val="818386"/>
                          </a:solidFill>
                          <a:effectLst/>
                          <a:uFillTx/>
                          <a:latin typeface="Tahoma"/>
                          <a:ea typeface="Tahoma"/>
                        </a:rPr>
                        <a:t>55 Rue L’Occitane</a:t>
                      </a:r>
                      <a:endParaRPr b="0" lang="fr-FR" sz="16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tabLst>
                          <a:tab algn="l" pos="408240"/>
                        </a:tabLst>
                      </a:pPr>
                      <a:r>
                        <a:rPr b="0" lang="fr-FR" sz="1600" strike="noStrike" u="none">
                          <a:solidFill>
                            <a:srgbClr val="818386"/>
                          </a:solidFill>
                          <a:effectLst/>
                          <a:uFillTx/>
                          <a:latin typeface="Tahoma"/>
                          <a:ea typeface="Tahoma"/>
                        </a:rPr>
                        <a:t>31670 LABEGE</a:t>
                      </a:r>
                      <a:endParaRPr b="0" lang="fr-FR" sz="16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t" marL="91440" marR="91440">
                    <a:lnL w="12240">
                      <a:noFill/>
                      <a:prstDash val="solid"/>
                    </a:lnL>
                    <a:lnR w="12240">
                      <a:noFill/>
                      <a:prstDash val="solid"/>
                    </a:lnR>
                    <a:lnT w="12240">
                      <a:noFill/>
                      <a:prstDash val="solid"/>
                    </a:lnT>
                    <a:lnB w="12240">
                      <a:noFill/>
                      <a:prstDash val="soli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256" name="Table 2"/>
          <p:cNvGraphicFramePr/>
          <p:nvPr/>
        </p:nvGraphicFramePr>
        <p:xfrm>
          <a:off x="5868000" y="2486880"/>
          <a:ext cx="3096000" cy="3096000"/>
        </p:xfrm>
        <a:graphic>
          <a:graphicData uri="http://schemas.openxmlformats.org/drawingml/2006/table">
            <a:tbl>
              <a:tblPr/>
              <a:tblGrid>
                <a:gridCol w="3096360"/>
              </a:tblGrid>
              <a:tr h="1548000">
                <a:tc>
                  <a:txBody>
                    <a:bodyPr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tabLst>
                          <a:tab algn="l" pos="408240"/>
                        </a:tabLst>
                      </a:pPr>
                      <a:r>
                        <a:rPr b="1" lang="fr-FR" sz="1600" strike="noStrike" u="none">
                          <a:solidFill>
                            <a:srgbClr val="e16c00"/>
                          </a:solidFill>
                          <a:effectLst/>
                          <a:uFillTx/>
                          <a:latin typeface="Tahoma"/>
                          <a:ea typeface="Tahoma"/>
                        </a:rPr>
                        <a:t>Samuel DUPUY</a:t>
                      </a:r>
                      <a:endParaRPr b="0" lang="fr-FR" sz="16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tabLst>
                          <a:tab algn="l" pos="408240"/>
                        </a:tabLst>
                      </a:pPr>
                      <a:r>
                        <a:rPr b="0" lang="fr-FR" sz="1600" strike="noStrike" u="none">
                          <a:solidFill>
                            <a:srgbClr val="818386"/>
                          </a:solidFill>
                          <a:effectLst/>
                          <a:uFillTx/>
                          <a:latin typeface="Tahoma"/>
                          <a:ea typeface="Tahoma"/>
                        </a:rPr>
                        <a:t>Directeur projets</a:t>
                      </a:r>
                      <a:endParaRPr b="0" lang="fr-FR" sz="16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tabLst>
                          <a:tab algn="l" pos="408240"/>
                        </a:tabLst>
                      </a:pPr>
                      <a:r>
                        <a:rPr b="0" lang="fr-FR" sz="1600" strike="noStrike" u="none">
                          <a:solidFill>
                            <a:srgbClr val="818386"/>
                          </a:solidFill>
                          <a:effectLst/>
                          <a:uFillTx/>
                          <a:latin typeface="Tahoma"/>
                          <a:ea typeface="Tahoma"/>
                        </a:rPr>
                        <a:t>sdupuy@viralgames.fr</a:t>
                      </a:r>
                      <a:endParaRPr b="0" lang="fr-FR" sz="16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tabLst>
                          <a:tab algn="l" pos="408240"/>
                        </a:tabLst>
                      </a:pPr>
                      <a:r>
                        <a:rPr b="0" lang="fr-FR" sz="1600" strike="noStrike" u="none">
                          <a:solidFill>
                            <a:srgbClr val="818386"/>
                          </a:solidFill>
                          <a:effectLst/>
                          <a:uFillTx/>
                          <a:latin typeface="Tahoma"/>
                          <a:ea typeface="Tahoma"/>
                        </a:rPr>
                        <a:t>Tél : 09 51 22 96 88</a:t>
                      </a:r>
                      <a:endParaRPr b="0" lang="fr-FR" sz="16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tabLst>
                          <a:tab algn="l" pos="408240"/>
                        </a:tabLst>
                      </a:pPr>
                      <a:r>
                        <a:rPr b="0" lang="fr-FR" sz="1600" strike="noStrike" u="none">
                          <a:solidFill>
                            <a:srgbClr val="818386"/>
                          </a:solidFill>
                          <a:effectLst/>
                          <a:uFillTx/>
                          <a:latin typeface="Tahoma"/>
                          <a:ea typeface="Tahoma"/>
                        </a:rPr>
                        <a:t>Mob : 06 15 93 67 21</a:t>
                      </a:r>
                      <a:endParaRPr b="0" lang="fr-FR" sz="16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t" marL="91440" marR="91440">
                    <a:lnL w="12240">
                      <a:noFill/>
                      <a:prstDash val="solid"/>
                    </a:lnL>
                    <a:lnR w="12240">
                      <a:noFill/>
                      <a:prstDash val="solid"/>
                    </a:lnR>
                    <a:lnT w="12240">
                      <a:noFill/>
                      <a:prstDash val="solid"/>
                    </a:lnT>
                    <a:lnB w="12240">
                      <a:noFill/>
                      <a:prstDash val="solid"/>
                    </a:lnB>
                    <a:noFill/>
                  </a:tcPr>
                </a:tc>
              </a:tr>
              <a:tr h="1548000">
                <a:tc>
                  <a:txBody>
                    <a:bodyPr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tabLst>
                          <a:tab algn="l" pos="408240"/>
                        </a:tabLst>
                      </a:pPr>
                      <a:r>
                        <a:rPr b="1" lang="fr-FR" sz="1600" strike="noStrike" u="none">
                          <a:solidFill>
                            <a:srgbClr val="e16c00"/>
                          </a:solidFill>
                          <a:effectLst/>
                          <a:uFillTx/>
                          <a:latin typeface="Tahoma"/>
                          <a:ea typeface="Tahoma"/>
                        </a:rPr>
                        <a:t>Agence Paris</a:t>
                      </a:r>
                      <a:endParaRPr b="0" lang="fr-FR" sz="16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tabLst>
                          <a:tab algn="l" pos="408240"/>
                        </a:tabLst>
                      </a:pPr>
                      <a:r>
                        <a:rPr b="0" lang="fr-FR" sz="1600" strike="noStrike" u="none">
                          <a:solidFill>
                            <a:srgbClr val="818386"/>
                          </a:solidFill>
                          <a:effectLst/>
                          <a:uFillTx/>
                          <a:latin typeface="Tahoma"/>
                          <a:ea typeface="Tahoma"/>
                        </a:rPr>
                        <a:t>11 Rue d’Orléans</a:t>
                      </a:r>
                      <a:endParaRPr b="0" lang="fr-FR" sz="16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tabLst>
                          <a:tab algn="l" pos="408240"/>
                        </a:tabLst>
                      </a:pPr>
                      <a:r>
                        <a:rPr b="0" lang="fr-FR" sz="1600" strike="noStrike" u="none">
                          <a:solidFill>
                            <a:srgbClr val="818386"/>
                          </a:solidFill>
                          <a:effectLst/>
                          <a:uFillTx/>
                          <a:latin typeface="Tahoma"/>
                          <a:ea typeface="Tahoma"/>
                        </a:rPr>
                        <a:t>92 210 SAINT CLOUD</a:t>
                      </a:r>
                      <a:endParaRPr b="0" lang="fr-FR" sz="16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tabLst>
                          <a:tab algn="l" pos="408240"/>
                        </a:tabLst>
                      </a:pPr>
                      <a:endParaRPr b="0" lang="fr-FR" sz="16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t" marL="91440" marR="91440">
                    <a:lnL w="12240">
                      <a:noFill/>
                      <a:prstDash val="solid"/>
                    </a:lnL>
                    <a:lnR w="12240">
                      <a:noFill/>
                      <a:prstDash val="solid"/>
                    </a:lnR>
                    <a:lnT w="12240">
                      <a:noFill/>
                      <a:prstDash val="solid"/>
                    </a:lnT>
                    <a:lnB w="12240">
                      <a:noFill/>
                      <a:prstDash val="solid"/>
                    </a:lnB>
                    <a:noFill/>
                  </a:tcPr>
                </a:tc>
              </a:tr>
            </a:tbl>
          </a:graphicData>
        </a:graphic>
      </p:graphicFrame>
      <p:pic>
        <p:nvPicPr>
          <p:cNvPr id="257" name="Picture 3" descr="C:\Users\Mathilde\Downloads\logo_baseline.png"/>
          <p:cNvPicPr/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tretch/>
        </p:blipFill>
        <p:spPr>
          <a:xfrm>
            <a:off x="3132000" y="980640"/>
            <a:ext cx="5314680" cy="912240"/>
          </a:xfrm>
          <a:prstGeom prst="rect">
            <a:avLst/>
          </a:prstGeom>
          <a:noFill/>
          <a:ln w="0">
            <a:noFill/>
          </a:ln>
          <a:effectLst>
            <a:outerShdw blurRad="127080" dir="2700000" dist="101823" rotWithShape="0">
              <a:srgbClr val="808080">
                <a:alpha val="50000"/>
              </a:srgbClr>
            </a:outerShdw>
          </a:effectLst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5" name="Image 23" descr=""/>
          <p:cNvPicPr/>
          <p:nvPr/>
        </p:nvPicPr>
        <p:blipFill>
          <a:blip r:embed="rId1"/>
          <a:srcRect l="67904" t="79065" r="0" b="0"/>
          <a:stretch/>
        </p:blipFill>
        <p:spPr>
          <a:xfrm>
            <a:off x="4501440" y="5401440"/>
            <a:ext cx="3237480" cy="1257840"/>
          </a:xfrm>
          <a:prstGeom prst="rect">
            <a:avLst/>
          </a:prstGeom>
          <a:noFill/>
          <a:ln w="0">
            <a:noFill/>
          </a:ln>
          <a:effectLst>
            <a:outerShdw blurRad="127080" dir="2700000" dist="101823" rotWithShape="0">
              <a:srgbClr val="808080">
                <a:alpha val="50000"/>
              </a:srgbClr>
            </a:outerShdw>
          </a:effectLst>
        </p:spPr>
      </p:pic>
      <p:sp>
        <p:nvSpPr>
          <p:cNvPr id="86" name="CustomShape 1"/>
          <p:cNvSpPr/>
          <p:nvPr/>
        </p:nvSpPr>
        <p:spPr>
          <a:xfrm>
            <a:off x="457200" y="274680"/>
            <a:ext cx="8259120" cy="1128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rmAutofit/>
          </a:bodyPr>
          <a:p>
            <a:pPr>
              <a:lnSpc>
                <a:spcPct val="100000"/>
              </a:lnSpc>
              <a:tabLst>
                <a:tab algn="l" pos="408240"/>
              </a:tabLst>
            </a:pPr>
            <a:r>
              <a:rPr b="1" lang="fr-FR" sz="2400" strike="noStrike" u="none">
                <a:solidFill>
                  <a:srgbClr val="e16c00"/>
                </a:solidFill>
                <a:effectLst/>
                <a:uFillTx/>
                <a:latin typeface="Tahoma"/>
                <a:ea typeface="Tahoma"/>
              </a:rPr>
              <a:t>QR Code → Landing page (site agence)</a:t>
            </a:r>
            <a:endParaRPr b="0" lang="fr-FR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87" name="Line 2"/>
          <p:cNvSpPr/>
          <p:nvPr/>
        </p:nvSpPr>
        <p:spPr>
          <a:xfrm>
            <a:off x="539280" y="1124640"/>
            <a:ext cx="1152360" cy="360"/>
          </a:xfrm>
          <a:prstGeom prst="line">
            <a:avLst/>
          </a:prstGeom>
          <a:ln w="12700">
            <a:solidFill>
              <a:srgbClr val="d9d9d9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-44640" bIns="-44640" anchor="t" anchorCtr="1">
            <a:noAutofit/>
          </a:bodyPr>
          <a:p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  <a:ea typeface="DejaVu Sans"/>
            </a:endParaRPr>
          </a:p>
        </p:txBody>
      </p:sp>
      <p:pic>
        <p:nvPicPr>
          <p:cNvPr id="88" name="Picture 2_5" descr="C:\wamp\www\VIRALGAMES_2012-Corporate\Graphs\Sources\Images\vague_bordure.png"/>
          <p:cNvPicPr/>
          <p:nvPr/>
        </p:nvPicPr>
        <p:blipFill>
          <a:blip r:embed="rId2"/>
          <a:stretch/>
        </p:blipFill>
        <p:spPr>
          <a:xfrm>
            <a:off x="8316360" y="0"/>
            <a:ext cx="813600" cy="6843960"/>
          </a:xfrm>
          <a:prstGeom prst="rect">
            <a:avLst/>
          </a:prstGeom>
          <a:noFill/>
          <a:ln w="0">
            <a:noFill/>
          </a:ln>
          <a:effectLst>
            <a:outerShdw blurRad="127080" dir="2700000" dist="101823" rotWithShape="0">
              <a:srgbClr val="808080">
                <a:alpha val="50000"/>
              </a:srgbClr>
            </a:outerShdw>
          </a:effectLst>
        </p:spPr>
      </p:pic>
      <p:sp>
        <p:nvSpPr>
          <p:cNvPr id="89" name="CustomShape 3"/>
          <p:cNvSpPr/>
          <p:nvPr/>
        </p:nvSpPr>
        <p:spPr>
          <a:xfrm>
            <a:off x="6553080" y="6356520"/>
            <a:ext cx="2119680" cy="351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r">
              <a:lnSpc>
                <a:spcPct val="100000"/>
              </a:lnSpc>
              <a:tabLst>
                <a:tab algn="l" pos="408240"/>
              </a:tabLst>
            </a:pPr>
            <a:fld id="{D58321E1-65AA-4C52-8EE1-BCAE919629DE}" type="slidenum">
              <a:rPr b="0" lang="fr-FR" sz="1200" strike="noStrike" u="none">
                <a:solidFill>
                  <a:srgbClr val="8b8b8b"/>
                </a:solidFill>
                <a:effectLst/>
                <a:uFillTx/>
                <a:latin typeface="Calibri"/>
                <a:ea typeface="DejaVu Sans"/>
              </a:rPr>
              <a:t>&lt;numéro&gt;</a:t>
            </a:fld>
            <a:endParaRPr b="0" lang="fr-FR" sz="1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90" name="CustomShape 4"/>
          <p:cNvSpPr/>
          <p:nvPr/>
        </p:nvSpPr>
        <p:spPr>
          <a:xfrm>
            <a:off x="4680720" y="3769200"/>
            <a:ext cx="2878560" cy="943560"/>
          </a:xfrm>
          <a:prstGeom prst="rect">
            <a:avLst/>
          </a:prstGeom>
          <a:solidFill>
            <a:srgbClr val="cccccc"/>
          </a:solidFill>
          <a:ln w="10080">
            <a:solidFill>
              <a:srgbClr val="3465a4">
                <a:alpha val="0"/>
              </a:srgbClr>
            </a:solidFill>
            <a:prstDash val="sysDash"/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marL="88920" algn="ctr">
              <a:lnSpc>
                <a:spcPct val="100000"/>
              </a:lnSpc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fr-FR" sz="1400" strike="noStrike" u="none">
                <a:solidFill>
                  <a:srgbClr val="000000"/>
                </a:solidFill>
                <a:effectLst/>
                <a:uFillTx/>
                <a:latin typeface="Calibri"/>
                <a:ea typeface="DejaVu Sans"/>
              </a:rPr>
              <a:t>Achetez un produit de la sélection, flashez et tentez de remporter jusqu’à 100 % de remboursement en points GROHE+ !</a:t>
            </a:r>
            <a:endParaRPr b="0" lang="fr-FR" sz="1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91" name="CustomShape 5"/>
          <p:cNvSpPr/>
          <p:nvPr/>
        </p:nvSpPr>
        <p:spPr>
          <a:xfrm>
            <a:off x="6120000" y="4824000"/>
            <a:ext cx="1439280" cy="430560"/>
          </a:xfrm>
          <a:prstGeom prst="roundRect">
            <a:avLst>
              <a:gd name="adj" fmla="val 16667"/>
            </a:avLst>
          </a:prstGeom>
          <a:solidFill>
            <a:srgbClr val="3465a4"/>
          </a:solidFill>
          <a:ln w="0"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>
              <a:lnSpc>
                <a:spcPct val="100000"/>
              </a:lnSpc>
              <a:tabLst>
                <a:tab algn="l" pos="408240"/>
              </a:tabLst>
            </a:pPr>
            <a:r>
              <a:rPr b="1" lang="fr-FR" sz="1400" strike="noStrike" u="none" cap="all">
                <a:solidFill>
                  <a:srgbClr val="ffffff"/>
                </a:solidFill>
                <a:effectLst/>
                <a:uFillTx/>
                <a:latin typeface="Calibri"/>
                <a:ea typeface="DejaVu Sans"/>
              </a:rPr>
              <a:t>Je joue</a:t>
            </a:r>
            <a:endParaRPr b="0" lang="fr-FR" sz="14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92" name="CustomShape 6"/>
          <p:cNvSpPr/>
          <p:nvPr/>
        </p:nvSpPr>
        <p:spPr>
          <a:xfrm>
            <a:off x="4464000" y="1080000"/>
            <a:ext cx="3237840" cy="5577840"/>
          </a:xfrm>
          <a:prstGeom prst="rect">
            <a:avLst/>
          </a:prstGeom>
          <a:noFill/>
          <a:ln w="9360">
            <a:solidFill>
              <a:srgbClr val="808080"/>
            </a:solidFill>
            <a:prstDash val="dashDot"/>
            <a:miter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 anchor="t">
            <a:noAutofit/>
          </a:bodyPr>
          <a:p>
            <a:pPr>
              <a:lnSpc>
                <a:spcPct val="100000"/>
              </a:lnSpc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8920">
              <a:lnSpc>
                <a:spcPct val="100000"/>
              </a:lnSpc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8920">
              <a:lnSpc>
                <a:spcPct val="100000"/>
              </a:lnSpc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93" name="CustomShape 7"/>
          <p:cNvSpPr/>
          <p:nvPr/>
        </p:nvSpPr>
        <p:spPr>
          <a:xfrm>
            <a:off x="4469400" y="5378760"/>
            <a:ext cx="3232440" cy="884520"/>
          </a:xfrm>
          <a:prstGeom prst="rect">
            <a:avLst/>
          </a:prstGeom>
          <a:noFill/>
          <a:ln w="936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 anchor="ctr">
            <a:normAutofit fontScale="92500" lnSpcReduction="9999"/>
          </a:bodyPr>
          <a:p>
            <a:pPr>
              <a:lnSpc>
                <a:spcPct val="115000"/>
              </a:lnSpc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fr-FR" sz="1600" strike="noStrike" u="none" cap="all">
                <a:solidFill>
                  <a:srgbClr val="ffffff"/>
                </a:solidFill>
                <a:effectLst/>
                <a:uFillTx/>
                <a:latin typeface="Calibri"/>
                <a:ea typeface="DejaVu Sans"/>
              </a:rPr>
              <a:t>Du 30 mars au 29 mai 2026</a:t>
            </a:r>
            <a:endParaRPr b="0" lang="fr-FR" sz="16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115000"/>
              </a:lnSpc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fr-FR" sz="1800" strike="noStrike" u="none" cap="all">
                <a:solidFill>
                  <a:srgbClr val="ffffff"/>
                </a:solidFill>
                <a:effectLst/>
                <a:uFillTx/>
                <a:latin typeface="Arial"/>
                <a:ea typeface="DejaVu Sans"/>
              </a:rPr>
              <a:t>JOUEZ AVEC LA PRécision</a:t>
            </a:r>
            <a:r>
              <a:rPr b="1" lang="fr-FR" sz="1800" strike="noStrike" u="none" cap="all">
                <a:solidFill>
                  <a:srgbClr val="ffffff"/>
                </a:solidFill>
                <a:effectLst/>
                <a:uFillTx/>
                <a:latin typeface="Arial"/>
                <a:ea typeface="DejaVu Sans"/>
              </a:rPr>
              <a:t> grohe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94" name=""/>
          <p:cNvSpPr/>
          <p:nvPr/>
        </p:nvSpPr>
        <p:spPr>
          <a:xfrm>
            <a:off x="4500000" y="1620000"/>
            <a:ext cx="3201840" cy="1979280"/>
          </a:xfrm>
          <a:prstGeom prst="rect">
            <a:avLst/>
          </a:prstGeom>
          <a:solidFill>
            <a:srgbClr val="729fcf"/>
          </a:solidFill>
          <a:ln w="0">
            <a:solidFill>
              <a:srgbClr val="3465a4"/>
            </a:solidFill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ctr">
              <a:lnSpc>
                <a:spcPct val="115000"/>
              </a:lnSpc>
              <a:tabLst>
                <a:tab algn="l" pos="408240"/>
              </a:tabLst>
            </a:pPr>
            <a:r>
              <a:rPr b="0" lang="fr-FR" sz="1800" strike="noStrike" u="none" cap="all">
                <a:solidFill>
                  <a:srgbClr val="000000"/>
                </a:solidFill>
                <a:effectLst/>
                <a:uFillTx/>
                <a:latin typeface="Arial"/>
                <a:ea typeface="DejaVu Sans"/>
              </a:rPr>
              <a:t>KV à venir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95" name="" descr=""/>
          <p:cNvPicPr/>
          <p:nvPr/>
        </p:nvPicPr>
        <p:blipFill>
          <a:blip r:embed="rId3"/>
          <a:srcRect l="0" t="0" r="16477" b="0"/>
          <a:stretch/>
        </p:blipFill>
        <p:spPr>
          <a:xfrm>
            <a:off x="4464000" y="1116000"/>
            <a:ext cx="3201840" cy="481320"/>
          </a:xfrm>
          <a:prstGeom prst="rect">
            <a:avLst/>
          </a:prstGeom>
          <a:noFill/>
          <a:ln w="0">
            <a:noFill/>
          </a:ln>
          <a:effectLst>
            <a:outerShdw blurRad="127080" dir="2700000" dist="101823" rotWithShape="0">
              <a:srgbClr val="808080">
                <a:alpha val="50000"/>
              </a:srgbClr>
            </a:outerShdw>
          </a:effectLst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CustomShape 36"/>
          <p:cNvSpPr/>
          <p:nvPr/>
        </p:nvSpPr>
        <p:spPr>
          <a:xfrm>
            <a:off x="457200" y="274680"/>
            <a:ext cx="8259120" cy="1128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rmAutofit/>
          </a:bodyPr>
          <a:p>
            <a:pPr>
              <a:lnSpc>
                <a:spcPct val="100000"/>
              </a:lnSpc>
              <a:tabLst>
                <a:tab algn="l" pos="408240"/>
              </a:tabLst>
            </a:pPr>
            <a:r>
              <a:rPr b="1" lang="fr-FR" sz="2400" strike="noStrike" u="none">
                <a:solidFill>
                  <a:srgbClr val="e16c00"/>
                </a:solidFill>
                <a:effectLst/>
                <a:uFillTx/>
                <a:latin typeface="Tahoma"/>
                <a:ea typeface="Tahoma"/>
              </a:rPr>
              <a:t>Page inscription (site agence)</a:t>
            </a:r>
            <a:endParaRPr b="0" lang="fr-FR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97" name="Line 7"/>
          <p:cNvSpPr/>
          <p:nvPr/>
        </p:nvSpPr>
        <p:spPr>
          <a:xfrm>
            <a:off x="539280" y="1124640"/>
            <a:ext cx="1152360" cy="360"/>
          </a:xfrm>
          <a:prstGeom prst="line">
            <a:avLst/>
          </a:prstGeom>
          <a:ln w="12700">
            <a:solidFill>
              <a:srgbClr val="d9d9d9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-44640" bIns="-44640" anchor="t" anchorCtr="1">
            <a:noAutofit/>
          </a:bodyPr>
          <a:p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  <a:ea typeface="DejaVu Sans"/>
            </a:endParaRPr>
          </a:p>
        </p:txBody>
      </p:sp>
      <p:pic>
        <p:nvPicPr>
          <p:cNvPr id="98" name="Picture 2_ 6" descr="C:\wamp\www\VIRALGAMES_2012-Corporate\Graphs\Sources\Images\vague_bordure.png"/>
          <p:cNvPicPr/>
          <p:nvPr/>
        </p:nvPicPr>
        <p:blipFill>
          <a:blip r:embed="rId1"/>
          <a:stretch/>
        </p:blipFill>
        <p:spPr>
          <a:xfrm>
            <a:off x="8316360" y="0"/>
            <a:ext cx="813600" cy="6843960"/>
          </a:xfrm>
          <a:prstGeom prst="rect">
            <a:avLst/>
          </a:prstGeom>
          <a:noFill/>
          <a:ln w="0">
            <a:noFill/>
          </a:ln>
          <a:effectLst>
            <a:outerShdw blurRad="127080" dir="2700000" dist="101823" rotWithShape="0">
              <a:srgbClr val="808080">
                <a:alpha val="50000"/>
              </a:srgbClr>
            </a:outerShdw>
          </a:effectLst>
        </p:spPr>
      </p:pic>
      <p:sp>
        <p:nvSpPr>
          <p:cNvPr id="99" name="CustomShape 37"/>
          <p:cNvSpPr/>
          <p:nvPr/>
        </p:nvSpPr>
        <p:spPr>
          <a:xfrm>
            <a:off x="6553080" y="6356520"/>
            <a:ext cx="2119680" cy="351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r">
              <a:lnSpc>
                <a:spcPct val="100000"/>
              </a:lnSpc>
              <a:tabLst>
                <a:tab algn="l" pos="408240"/>
              </a:tabLst>
            </a:pPr>
            <a:fld id="{38694C6B-D793-4DD5-BD81-B03BB7A8773B}" type="slidenum">
              <a:rPr b="0" lang="fr-FR" sz="1200" strike="noStrike" u="none">
                <a:solidFill>
                  <a:srgbClr val="8b8b8b"/>
                </a:solidFill>
                <a:effectLst/>
                <a:uFillTx/>
                <a:latin typeface="Calibri"/>
                <a:ea typeface="DejaVu Sans"/>
              </a:rPr>
              <a:t>&lt;numéro&gt;</a:t>
            </a:fld>
            <a:endParaRPr b="0" lang="fr-FR" sz="1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00" name="CustomShape 39"/>
          <p:cNvSpPr/>
          <p:nvPr/>
        </p:nvSpPr>
        <p:spPr>
          <a:xfrm>
            <a:off x="4861080" y="1368360"/>
            <a:ext cx="2157840" cy="610560"/>
          </a:xfrm>
          <a:prstGeom prst="roundRect">
            <a:avLst>
              <a:gd name="adj" fmla="val 16667"/>
            </a:avLst>
          </a:prstGeom>
          <a:solidFill>
            <a:srgbClr val="3465a4"/>
          </a:solidFill>
          <a:ln w="0"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>
              <a:lnSpc>
                <a:spcPct val="100000"/>
              </a:lnSpc>
              <a:tabLst>
                <a:tab algn="l" pos="408240"/>
              </a:tabLst>
            </a:pPr>
            <a:r>
              <a:rPr b="1" lang="fr-FR" sz="1400" strike="noStrike" u="none" cap="all">
                <a:solidFill>
                  <a:srgbClr val="ffffff"/>
                </a:solidFill>
                <a:effectLst/>
                <a:uFillTx/>
                <a:latin typeface="Calibri"/>
                <a:ea typeface="DejaVu Sans"/>
              </a:rPr>
              <a:t>DÉJÀ INSCRIT ?</a:t>
            </a:r>
            <a:br>
              <a:rPr sz="1400"/>
            </a:br>
            <a:r>
              <a:rPr b="1" lang="fr-FR" sz="1400" strike="noStrike" u="none" cap="all">
                <a:solidFill>
                  <a:srgbClr val="ffffff"/>
                </a:solidFill>
                <a:effectLst/>
                <a:uFillTx/>
                <a:latin typeface="Calibri"/>
                <a:ea typeface="DejaVu Sans"/>
              </a:rPr>
              <a:t>JE ME CONNECTE</a:t>
            </a:r>
            <a:endParaRPr b="0" lang="fr-FR" sz="14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01" name="CustomShape 40"/>
          <p:cNvSpPr/>
          <p:nvPr/>
        </p:nvSpPr>
        <p:spPr>
          <a:xfrm>
            <a:off x="4464000" y="1080000"/>
            <a:ext cx="3237840" cy="5577840"/>
          </a:xfrm>
          <a:prstGeom prst="rect">
            <a:avLst/>
          </a:prstGeom>
          <a:noFill/>
          <a:ln w="9360">
            <a:solidFill>
              <a:srgbClr val="808080"/>
            </a:solidFill>
            <a:prstDash val="dashDot"/>
            <a:miter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 anchor="t">
            <a:noAutofit/>
          </a:bodyPr>
          <a:p>
            <a:pPr>
              <a:lnSpc>
                <a:spcPct val="100000"/>
              </a:lnSpc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8920">
              <a:lnSpc>
                <a:spcPct val="100000"/>
              </a:lnSpc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8920">
              <a:lnSpc>
                <a:spcPct val="100000"/>
              </a:lnSpc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02" name=""/>
          <p:cNvSpPr/>
          <p:nvPr/>
        </p:nvSpPr>
        <p:spPr>
          <a:xfrm>
            <a:off x="4788000" y="3096360"/>
            <a:ext cx="2766240" cy="243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tabLst>
                <a:tab algn="l" pos="408240"/>
              </a:tabLst>
            </a:pPr>
            <a:r>
              <a:rPr b="0" lang="fr-FR" sz="1100" strike="noStrike" u="none">
                <a:solidFill>
                  <a:srgbClr val="000000"/>
                </a:solidFill>
                <a:effectLst/>
                <a:uFillTx/>
                <a:latin typeface="Arial"/>
                <a:ea typeface="DejaVu Sans"/>
              </a:rPr>
              <a:t>Un problème ? </a:t>
            </a:r>
            <a:r>
              <a:rPr b="0" lang="fr-FR" sz="1100" strike="noStrike" u="sng">
                <a:solidFill>
                  <a:srgbClr val="000000"/>
                </a:solidFill>
                <a:effectLst/>
                <a:uFillTx/>
                <a:latin typeface="Arial"/>
                <a:ea typeface="DejaVu Sans"/>
              </a:rPr>
              <a:t>nous contacter</a:t>
            </a:r>
            <a:endParaRPr b="0" lang="fr-FR" sz="11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03" name=""/>
          <p:cNvSpPr/>
          <p:nvPr/>
        </p:nvSpPr>
        <p:spPr>
          <a:xfrm>
            <a:off x="4680000" y="4140000"/>
            <a:ext cx="2878560" cy="2338560"/>
          </a:xfrm>
          <a:prstGeom prst="rect">
            <a:avLst/>
          </a:prstGeom>
          <a:solidFill>
            <a:schemeClr val="accent1"/>
          </a:solidFill>
          <a:ln w="0">
            <a:solidFill>
              <a:srgbClr val="254061"/>
            </a:solidFill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ctr">
              <a:lnSpc>
                <a:spcPct val="100000"/>
              </a:lnSpc>
              <a:tabLst>
                <a:tab algn="l" pos="408240"/>
              </a:tabLst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  <a:ea typeface="DejaVu Sans"/>
              </a:rPr>
              <a:t>Zone clavier smartphone</a:t>
            </a:r>
            <a:endParaRPr b="0" lang="fr-FR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04" name="CustomShape 9"/>
          <p:cNvSpPr/>
          <p:nvPr/>
        </p:nvSpPr>
        <p:spPr>
          <a:xfrm>
            <a:off x="4861080" y="2147400"/>
            <a:ext cx="2157840" cy="731520"/>
          </a:xfrm>
          <a:prstGeom prst="roundRect">
            <a:avLst>
              <a:gd name="adj" fmla="val 16667"/>
            </a:avLst>
          </a:prstGeom>
          <a:solidFill>
            <a:srgbClr val="f10d0c"/>
          </a:solidFill>
          <a:ln w="0"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>
              <a:lnSpc>
                <a:spcPct val="100000"/>
              </a:lnSpc>
              <a:tabLst>
                <a:tab algn="l" pos="408240"/>
              </a:tabLst>
            </a:pPr>
            <a:r>
              <a:rPr b="1" lang="fr-FR" sz="1400" strike="noStrike" u="none" cap="all">
                <a:solidFill>
                  <a:srgbClr val="ffffff"/>
                </a:solidFill>
                <a:effectLst/>
                <a:uFillTx/>
                <a:latin typeface="Calibri"/>
                <a:ea typeface="DejaVu Sans"/>
              </a:rPr>
              <a:t>NOUVELLE INSCRIPTION A L’OPERATION</a:t>
            </a:r>
            <a:endParaRPr b="0" lang="fr-FR" sz="14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CustomShape 14"/>
          <p:cNvSpPr/>
          <p:nvPr/>
        </p:nvSpPr>
        <p:spPr>
          <a:xfrm>
            <a:off x="457200" y="274680"/>
            <a:ext cx="8259120" cy="1128960"/>
          </a:xfrm>
          <a:prstGeom prst="rect">
            <a:avLst/>
          </a:prstGeom>
          <a:solidFill>
            <a:srgbClr val="eeeeee">
              <a:alpha val="50000"/>
            </a:srgbClr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rmAutofit/>
          </a:bodyPr>
          <a:p>
            <a:pPr>
              <a:lnSpc>
                <a:spcPct val="100000"/>
              </a:lnSpc>
              <a:tabLst>
                <a:tab algn="l" pos="408240"/>
              </a:tabLst>
            </a:pPr>
            <a:r>
              <a:rPr b="1" lang="fr-FR" sz="2400" strike="noStrike" u="none">
                <a:solidFill>
                  <a:srgbClr val="e16c00"/>
                </a:solidFill>
                <a:effectLst/>
                <a:uFillTx/>
                <a:latin typeface="Tahoma"/>
                <a:ea typeface="Tahoma"/>
              </a:rPr>
              <a:t>Page jeu (iframe agence avec jeu VG)</a:t>
            </a:r>
            <a:endParaRPr b="0" lang="fr-FR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06" name="Line 3"/>
          <p:cNvSpPr/>
          <p:nvPr/>
        </p:nvSpPr>
        <p:spPr>
          <a:xfrm>
            <a:off x="539280" y="1124640"/>
            <a:ext cx="1152360" cy="360"/>
          </a:xfrm>
          <a:prstGeom prst="line">
            <a:avLst/>
          </a:prstGeom>
          <a:ln w="12700">
            <a:solidFill>
              <a:srgbClr val="d9d9d9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-44640" bIns="-44640" anchor="t" anchorCtr="1">
            <a:noAutofit/>
          </a:bodyPr>
          <a:p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  <a:ea typeface="DejaVu Sans"/>
            </a:endParaRPr>
          </a:p>
        </p:txBody>
      </p:sp>
      <p:pic>
        <p:nvPicPr>
          <p:cNvPr id="107" name="Picture 2_ 2" descr="C:\wamp\www\VIRALGAMES_2012-Corporate\Graphs\Sources\Images\vague_bordure.png"/>
          <p:cNvPicPr/>
          <p:nvPr/>
        </p:nvPicPr>
        <p:blipFill>
          <a:blip r:embed="rId1"/>
          <a:stretch/>
        </p:blipFill>
        <p:spPr>
          <a:xfrm>
            <a:off x="8316360" y="0"/>
            <a:ext cx="813600" cy="6843960"/>
          </a:xfrm>
          <a:prstGeom prst="rect">
            <a:avLst/>
          </a:prstGeom>
          <a:noFill/>
          <a:ln w="0">
            <a:noFill/>
          </a:ln>
          <a:effectLst>
            <a:outerShdw blurRad="127080" dir="2700000" dist="101823" rotWithShape="0">
              <a:srgbClr val="808080">
                <a:alpha val="50000"/>
              </a:srgbClr>
            </a:outerShdw>
          </a:effectLst>
        </p:spPr>
      </p:pic>
      <p:sp>
        <p:nvSpPr>
          <p:cNvPr id="108" name="CustomShape 15"/>
          <p:cNvSpPr/>
          <p:nvPr/>
        </p:nvSpPr>
        <p:spPr>
          <a:xfrm>
            <a:off x="6553080" y="6356520"/>
            <a:ext cx="2119680" cy="351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r">
              <a:lnSpc>
                <a:spcPct val="100000"/>
              </a:lnSpc>
              <a:tabLst>
                <a:tab algn="l" pos="408240"/>
              </a:tabLst>
            </a:pPr>
            <a:fld id="{6C95ED1B-1316-4220-AB35-48248D557002}" type="slidenum">
              <a:rPr b="0" lang="fr-FR" sz="1200" strike="noStrike" u="none">
                <a:solidFill>
                  <a:srgbClr val="8b8b8b"/>
                </a:solidFill>
                <a:effectLst/>
                <a:uFillTx/>
                <a:latin typeface="Calibri"/>
                <a:ea typeface="DejaVu Sans"/>
              </a:rPr>
              <a:t>&lt;numéro&gt;</a:t>
            </a:fld>
            <a:endParaRPr b="0" lang="fr-FR" sz="1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09" name="CustomShape 18"/>
          <p:cNvSpPr/>
          <p:nvPr/>
        </p:nvSpPr>
        <p:spPr>
          <a:xfrm>
            <a:off x="2880000" y="1080000"/>
            <a:ext cx="3237840" cy="5577840"/>
          </a:xfrm>
          <a:prstGeom prst="rect">
            <a:avLst/>
          </a:prstGeom>
          <a:noFill/>
          <a:ln w="9360">
            <a:solidFill>
              <a:srgbClr val="808080"/>
            </a:solidFill>
            <a:prstDash val="dashDot"/>
            <a:miter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 anchor="t">
            <a:noAutofit/>
          </a:bodyPr>
          <a:p>
            <a:pPr>
              <a:lnSpc>
                <a:spcPct val="100000"/>
              </a:lnSpc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8920">
              <a:lnSpc>
                <a:spcPct val="100000"/>
              </a:lnSpc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8920">
              <a:lnSpc>
                <a:spcPct val="100000"/>
              </a:lnSpc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10" name="CustomShape 28"/>
          <p:cNvSpPr/>
          <p:nvPr/>
        </p:nvSpPr>
        <p:spPr>
          <a:xfrm>
            <a:off x="4140000" y="4860000"/>
            <a:ext cx="1869840" cy="920880"/>
          </a:xfrm>
          <a:prstGeom prst="roundRect">
            <a:avLst>
              <a:gd name="adj" fmla="val 16667"/>
            </a:avLst>
          </a:prstGeom>
          <a:solidFill>
            <a:srgbClr val="4f81bd"/>
          </a:solidFill>
          <a:ln w="0"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>
              <a:lnSpc>
                <a:spcPct val="100000"/>
              </a:lnSpc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fr-FR" sz="1800" strike="noStrike" u="none">
                <a:solidFill>
                  <a:srgbClr val="ffffff"/>
                </a:solidFill>
                <a:effectLst/>
                <a:uFillTx/>
                <a:latin typeface="Calibri"/>
                <a:ea typeface="DejaVu Sans"/>
              </a:rPr>
              <a:t>Fais tourner</a:t>
            </a:r>
            <a:endParaRPr b="0" lang="fr-FR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algn="ctr">
              <a:lnSpc>
                <a:spcPct val="100000"/>
              </a:lnSpc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fr-FR" sz="1800" strike="noStrike" u="none">
                <a:solidFill>
                  <a:srgbClr val="ffffff"/>
                </a:solidFill>
                <a:effectLst/>
                <a:uFillTx/>
                <a:latin typeface="Calibri"/>
                <a:ea typeface="DejaVu Sans"/>
              </a:rPr>
              <a:t>la roue</a:t>
            </a:r>
            <a:endParaRPr b="0" lang="fr-FR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11" name=""/>
          <p:cNvSpPr/>
          <p:nvPr/>
        </p:nvSpPr>
        <p:spPr>
          <a:xfrm rot="9255600">
            <a:off x="4631040" y="4041720"/>
            <a:ext cx="537840" cy="717840"/>
          </a:xfrm>
          <a:prstGeom prst="downArrow">
            <a:avLst>
              <a:gd name="adj1" fmla="val 50000"/>
              <a:gd name="adj2" fmla="val 33333"/>
            </a:avLst>
          </a:prstGeom>
          <a:solidFill>
            <a:schemeClr val="accent1"/>
          </a:solidFill>
          <a:ln w="0">
            <a:solidFill>
              <a:srgbClr val="254061"/>
            </a:solidFill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>
              <a:lnSpc>
                <a:spcPct val="100000"/>
              </a:lnSpc>
              <a:tabLst>
                <a:tab algn="l" pos="408240"/>
              </a:tabLst>
            </a:pP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  <a:ea typeface="DejaVu Sans"/>
            </a:endParaRPr>
          </a:p>
        </p:txBody>
      </p:sp>
      <p:pic>
        <p:nvPicPr>
          <p:cNvPr id="112" name="" descr=""/>
          <p:cNvPicPr/>
          <p:nvPr/>
        </p:nvPicPr>
        <p:blipFill>
          <a:blip r:embed="rId2"/>
          <a:stretch/>
        </p:blipFill>
        <p:spPr>
          <a:xfrm>
            <a:off x="2988000" y="1260000"/>
            <a:ext cx="3047760" cy="5334840"/>
          </a:xfrm>
          <a:prstGeom prst="rect">
            <a:avLst/>
          </a:prstGeom>
          <a:noFill/>
          <a:ln w="0">
            <a:noFill/>
          </a:ln>
          <a:effectLst>
            <a:outerShdw blurRad="127080" dir="2700000" dist="101823" rotWithShape="0">
              <a:srgbClr val="808080">
                <a:alpha val="50000"/>
              </a:srgbClr>
            </a:outerShdw>
          </a:effectLst>
        </p:spPr>
      </p:pic>
      <p:pic>
        <p:nvPicPr>
          <p:cNvPr id="113" name="" descr=""/>
          <p:cNvPicPr/>
          <p:nvPr/>
        </p:nvPicPr>
        <p:blipFill>
          <a:blip r:embed="rId3"/>
          <a:srcRect l="31494" t="0" r="0" b="0"/>
          <a:stretch/>
        </p:blipFill>
        <p:spPr>
          <a:xfrm>
            <a:off x="4350240" y="3348000"/>
            <a:ext cx="1688760" cy="1798920"/>
          </a:xfrm>
          <a:prstGeom prst="rect">
            <a:avLst/>
          </a:prstGeom>
          <a:noFill/>
          <a:ln w="0">
            <a:noFill/>
          </a:ln>
          <a:effectLst>
            <a:outerShdw blurRad="127080" dir="2700000" dist="101823" rotWithShape="0">
              <a:srgbClr val="808080">
                <a:alpha val="50000"/>
              </a:srgbClr>
            </a:outerShdw>
          </a:effectLst>
        </p:spPr>
      </p:pic>
      <p:sp>
        <p:nvSpPr>
          <p:cNvPr id="114" name="CustomShape 10"/>
          <p:cNvSpPr/>
          <p:nvPr/>
        </p:nvSpPr>
        <p:spPr>
          <a:xfrm>
            <a:off x="3197160" y="1929960"/>
            <a:ext cx="2676600" cy="1554480"/>
          </a:xfrm>
          <a:prstGeom prst="rect">
            <a:avLst/>
          </a:prstGeom>
          <a:solidFill>
            <a:srgbClr val="283d5c"/>
          </a:solidFill>
          <a:ln w="936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 anchor="ctr">
            <a:normAutofit fontScale="62500" lnSpcReduction="19999"/>
          </a:bodyPr>
          <a:p>
            <a:pPr algn="ctr">
              <a:lnSpc>
                <a:spcPct val="100000"/>
              </a:lnSpc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fr-FR" sz="3200" strike="noStrike" u="none">
                <a:solidFill>
                  <a:srgbClr val="ffffff"/>
                </a:solidFill>
                <a:effectLst/>
                <a:uFillTx/>
                <a:latin typeface="Calibri"/>
                <a:ea typeface="DejaVu Sans"/>
              </a:rPr>
              <a:t>Chassez les bulles avec votre jet de douche !</a:t>
            </a:r>
            <a:endParaRPr b="0" lang="fr-FR" sz="32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algn="ctr">
              <a:lnSpc>
                <a:spcPct val="100000"/>
              </a:lnSpc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br>
              <a:rPr sz="3200"/>
            </a:br>
            <a:r>
              <a:rPr b="1" lang="fr-FR" sz="3200" strike="noStrike" u="none">
                <a:solidFill>
                  <a:srgbClr val="ffffff"/>
                </a:solidFill>
                <a:effectLst/>
                <a:uFillTx/>
                <a:latin typeface="Calibri"/>
                <a:ea typeface="DejaVu Sans"/>
              </a:rPr>
              <a:t>Mais attention il faut évitez les savons !!!</a:t>
            </a:r>
            <a:endParaRPr b="0" lang="fr-FR" sz="32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15" name=""/>
          <p:cNvSpPr/>
          <p:nvPr/>
        </p:nvSpPr>
        <p:spPr>
          <a:xfrm>
            <a:off x="6660000" y="4140000"/>
            <a:ext cx="1977840" cy="1077840"/>
          </a:xfrm>
          <a:prstGeom prst="wedgeRoundRectCallout">
            <a:avLst>
              <a:gd name="adj1" fmla="val -91935"/>
              <a:gd name="adj2" fmla="val -39037"/>
              <a:gd name="adj3" fmla="val 16667"/>
            </a:avLst>
          </a:prstGeom>
          <a:solidFill>
            <a:srgbClr val="eeeeee"/>
          </a:solidFill>
          <a:ln w="0">
            <a:solidFill>
              <a:srgbClr val="254061"/>
            </a:solidFill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ctr">
              <a:lnSpc>
                <a:spcPct val="100000"/>
              </a:lnSpc>
              <a:tabLst>
                <a:tab algn="l" pos="408240"/>
              </a:tabLst>
            </a:pPr>
            <a:r>
              <a:rPr b="0" lang="fr-FR" sz="1300" strike="noStrike" u="none">
                <a:solidFill>
                  <a:srgbClr val="000000"/>
                </a:solidFill>
                <a:effectLst/>
                <a:uFillTx/>
                <a:latin typeface="Arial"/>
                <a:ea typeface="DejaVu Sans"/>
              </a:rPr>
              <a:t>Le jeu démarre lorsque le joueur appuie sur l’écran (ou la souris) et déclenche le jet</a:t>
            </a:r>
            <a:endParaRPr b="0" lang="fr-FR" sz="13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16" name="CustomShape 11"/>
          <p:cNvSpPr/>
          <p:nvPr/>
        </p:nvSpPr>
        <p:spPr>
          <a:xfrm>
            <a:off x="3600000" y="4320000"/>
            <a:ext cx="1737000" cy="718920"/>
          </a:xfrm>
          <a:prstGeom prst="rect">
            <a:avLst/>
          </a:prstGeom>
          <a:solidFill>
            <a:srgbClr val="283d5c"/>
          </a:solidFill>
          <a:ln w="936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 anchor="ctr">
            <a:normAutofit fontScale="62500" lnSpcReduction="19999"/>
          </a:bodyPr>
          <a:p>
            <a:pPr algn="ctr">
              <a:lnSpc>
                <a:spcPct val="100000"/>
              </a:lnSpc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fr-FR" sz="3200" strike="noStrike" u="none">
                <a:solidFill>
                  <a:srgbClr val="ffffff"/>
                </a:solidFill>
                <a:effectLst/>
                <a:uFillTx/>
                <a:latin typeface="Calibri"/>
                <a:ea typeface="DejaVu Sans"/>
              </a:rPr>
              <a:t>Appuyez pour démarrer</a:t>
            </a:r>
            <a:endParaRPr b="0" lang="fr-FR" sz="32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pic>
        <p:nvPicPr>
          <p:cNvPr id="117" name="" descr=""/>
          <p:cNvPicPr/>
          <p:nvPr/>
        </p:nvPicPr>
        <p:blipFill>
          <a:blip r:embed="rId4"/>
          <a:stretch/>
        </p:blipFill>
        <p:spPr>
          <a:xfrm>
            <a:off x="2952000" y="1169640"/>
            <a:ext cx="1126080" cy="45000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18" name=""/>
          <p:cNvSpPr/>
          <p:nvPr/>
        </p:nvSpPr>
        <p:spPr>
          <a:xfrm>
            <a:off x="542160" y="3062160"/>
            <a:ext cx="1977840" cy="1077840"/>
          </a:xfrm>
          <a:prstGeom prst="wedgeRoundRectCallout">
            <a:avLst>
              <a:gd name="adj1" fmla="val 78134"/>
              <a:gd name="adj2" fmla="val -85058"/>
              <a:gd name="adj3" fmla="val 16667"/>
            </a:avLst>
          </a:prstGeom>
          <a:solidFill>
            <a:srgbClr val="eeeeee"/>
          </a:solidFill>
          <a:ln w="0">
            <a:solidFill>
              <a:srgbClr val="254061"/>
            </a:solidFill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ctr">
              <a:lnSpc>
                <a:spcPct val="100000"/>
              </a:lnSpc>
              <a:tabLst>
                <a:tab algn="l" pos="408240"/>
              </a:tabLst>
            </a:pPr>
            <a:r>
              <a:rPr b="0" lang="fr-FR" sz="1300" strike="noStrike" u="none">
                <a:solidFill>
                  <a:srgbClr val="000000"/>
                </a:solidFill>
                <a:effectLst/>
                <a:uFillTx/>
                <a:latin typeface="Arial"/>
                <a:ea typeface="DejaVu Sans"/>
              </a:rPr>
              <a:t>Format full HD (1280x1080)</a:t>
            </a:r>
            <a:endParaRPr b="0" lang="fr-FR" sz="13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CustomShape 13"/>
          <p:cNvSpPr/>
          <p:nvPr/>
        </p:nvSpPr>
        <p:spPr>
          <a:xfrm>
            <a:off x="457200" y="274680"/>
            <a:ext cx="8259120" cy="1128960"/>
          </a:xfrm>
          <a:prstGeom prst="rect">
            <a:avLst/>
          </a:prstGeom>
          <a:solidFill>
            <a:srgbClr val="eeeeee">
              <a:alpha val="50000"/>
            </a:srgbClr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rmAutofit/>
          </a:bodyPr>
          <a:p>
            <a:pPr>
              <a:lnSpc>
                <a:spcPct val="100000"/>
              </a:lnSpc>
              <a:tabLst>
                <a:tab algn="l" pos="408240"/>
              </a:tabLst>
            </a:pPr>
            <a:r>
              <a:rPr b="1" lang="fr-FR" sz="2400" strike="noStrike" u="none">
                <a:solidFill>
                  <a:srgbClr val="e16c00"/>
                </a:solidFill>
                <a:effectLst/>
                <a:uFillTx/>
                <a:latin typeface="Tahoma"/>
                <a:ea typeface="Tahoma"/>
              </a:rPr>
              <a:t>Page jeu (iframe agence avec jeu VG)</a:t>
            </a:r>
            <a:endParaRPr b="0" lang="fr-FR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20" name="Line 8"/>
          <p:cNvSpPr/>
          <p:nvPr/>
        </p:nvSpPr>
        <p:spPr>
          <a:xfrm>
            <a:off x="539280" y="1124640"/>
            <a:ext cx="1152360" cy="360"/>
          </a:xfrm>
          <a:prstGeom prst="line">
            <a:avLst/>
          </a:prstGeom>
          <a:ln w="12700">
            <a:solidFill>
              <a:srgbClr val="d9d9d9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-44640" bIns="-44640" anchor="t" anchorCtr="1">
            <a:noAutofit/>
          </a:bodyPr>
          <a:p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  <a:ea typeface="DejaVu Sans"/>
            </a:endParaRPr>
          </a:p>
        </p:txBody>
      </p:sp>
      <p:pic>
        <p:nvPicPr>
          <p:cNvPr id="121" name="Picture 2_ 7" descr="C:\wamp\www\VIRALGAMES_2012-Corporate\Graphs\Sources\Images\vague_bordure.png"/>
          <p:cNvPicPr/>
          <p:nvPr/>
        </p:nvPicPr>
        <p:blipFill>
          <a:blip r:embed="rId1"/>
          <a:stretch/>
        </p:blipFill>
        <p:spPr>
          <a:xfrm>
            <a:off x="8316360" y="0"/>
            <a:ext cx="813600" cy="6843960"/>
          </a:xfrm>
          <a:prstGeom prst="rect">
            <a:avLst/>
          </a:prstGeom>
          <a:noFill/>
          <a:ln w="0">
            <a:noFill/>
          </a:ln>
          <a:effectLst>
            <a:outerShdw blurRad="127080" dir="2700000" dist="101823" rotWithShape="0">
              <a:srgbClr val="808080">
                <a:alpha val="50000"/>
              </a:srgbClr>
            </a:outerShdw>
          </a:effectLst>
        </p:spPr>
      </p:pic>
      <p:sp>
        <p:nvSpPr>
          <p:cNvPr id="122" name="CustomShape 38"/>
          <p:cNvSpPr/>
          <p:nvPr/>
        </p:nvSpPr>
        <p:spPr>
          <a:xfrm flipV="1">
            <a:off x="5400000" y="5039280"/>
            <a:ext cx="3272760" cy="1316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r">
              <a:lnSpc>
                <a:spcPct val="100000"/>
              </a:lnSpc>
              <a:tabLst>
                <a:tab algn="l" pos="408240"/>
              </a:tabLst>
            </a:pPr>
            <a:fld id="{36C977B5-988C-4813-901D-04427B1BDEE8}" type="slidenum">
              <a:rPr b="0" lang="fr-FR" sz="1200" strike="noStrike" u="none">
                <a:solidFill>
                  <a:srgbClr val="8b8b8b"/>
                </a:solidFill>
                <a:effectLst/>
                <a:uFillTx/>
                <a:latin typeface="Calibri"/>
                <a:ea typeface="DejaVu Sans"/>
              </a:rPr>
              <a:t>&lt;numéro&gt;</a:t>
            </a:fld>
            <a:endParaRPr b="0" lang="fr-FR" sz="1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23" name="CustomShape 41"/>
          <p:cNvSpPr/>
          <p:nvPr/>
        </p:nvSpPr>
        <p:spPr>
          <a:xfrm>
            <a:off x="2880000" y="1080000"/>
            <a:ext cx="3237840" cy="5577840"/>
          </a:xfrm>
          <a:prstGeom prst="rect">
            <a:avLst/>
          </a:prstGeom>
          <a:noFill/>
          <a:ln w="9360">
            <a:solidFill>
              <a:srgbClr val="808080"/>
            </a:solidFill>
            <a:prstDash val="dashDot"/>
            <a:miter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 anchor="t">
            <a:noAutofit/>
          </a:bodyPr>
          <a:p>
            <a:pPr>
              <a:lnSpc>
                <a:spcPct val="100000"/>
              </a:lnSpc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8920">
              <a:lnSpc>
                <a:spcPct val="100000"/>
              </a:lnSpc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8920">
              <a:lnSpc>
                <a:spcPct val="100000"/>
              </a:lnSpc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24" name="CustomShape 42"/>
          <p:cNvSpPr/>
          <p:nvPr/>
        </p:nvSpPr>
        <p:spPr>
          <a:xfrm>
            <a:off x="4140000" y="4860000"/>
            <a:ext cx="1869840" cy="920880"/>
          </a:xfrm>
          <a:prstGeom prst="roundRect">
            <a:avLst>
              <a:gd name="adj" fmla="val 16667"/>
            </a:avLst>
          </a:prstGeom>
          <a:solidFill>
            <a:srgbClr val="4f81bd"/>
          </a:solidFill>
          <a:ln w="0"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>
              <a:lnSpc>
                <a:spcPct val="100000"/>
              </a:lnSpc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fr-FR" sz="1800" strike="noStrike" u="none">
                <a:solidFill>
                  <a:srgbClr val="ffffff"/>
                </a:solidFill>
                <a:effectLst/>
                <a:uFillTx/>
                <a:latin typeface="Calibri"/>
                <a:ea typeface="DejaVu Sans"/>
              </a:rPr>
              <a:t>Fais tourner</a:t>
            </a:r>
            <a:endParaRPr b="0" lang="fr-FR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algn="ctr">
              <a:lnSpc>
                <a:spcPct val="100000"/>
              </a:lnSpc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fr-FR" sz="1800" strike="noStrike" u="none">
                <a:solidFill>
                  <a:srgbClr val="ffffff"/>
                </a:solidFill>
                <a:effectLst/>
                <a:uFillTx/>
                <a:latin typeface="Calibri"/>
                <a:ea typeface="DejaVu Sans"/>
              </a:rPr>
              <a:t>la roue</a:t>
            </a:r>
            <a:endParaRPr b="0" lang="fr-FR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25" name=""/>
          <p:cNvSpPr/>
          <p:nvPr/>
        </p:nvSpPr>
        <p:spPr>
          <a:xfrm rot="9255600">
            <a:off x="4631040" y="4041720"/>
            <a:ext cx="537840" cy="717840"/>
          </a:xfrm>
          <a:prstGeom prst="downArrow">
            <a:avLst>
              <a:gd name="adj1" fmla="val 50000"/>
              <a:gd name="adj2" fmla="val 33333"/>
            </a:avLst>
          </a:prstGeom>
          <a:solidFill>
            <a:schemeClr val="accent1"/>
          </a:solidFill>
          <a:ln w="0">
            <a:solidFill>
              <a:srgbClr val="254061"/>
            </a:solidFill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>
              <a:lnSpc>
                <a:spcPct val="100000"/>
              </a:lnSpc>
              <a:tabLst>
                <a:tab algn="l" pos="408240"/>
              </a:tabLst>
            </a:pP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  <a:ea typeface="DejaVu Sans"/>
            </a:endParaRPr>
          </a:p>
        </p:txBody>
      </p:sp>
      <p:pic>
        <p:nvPicPr>
          <p:cNvPr id="126" name="" descr=""/>
          <p:cNvPicPr/>
          <p:nvPr/>
        </p:nvPicPr>
        <p:blipFill>
          <a:blip r:embed="rId2"/>
          <a:stretch/>
        </p:blipFill>
        <p:spPr>
          <a:xfrm>
            <a:off x="2988000" y="1260000"/>
            <a:ext cx="3047760" cy="5334840"/>
          </a:xfrm>
          <a:prstGeom prst="rect">
            <a:avLst/>
          </a:prstGeom>
          <a:noFill/>
          <a:ln w="0">
            <a:noFill/>
          </a:ln>
          <a:effectLst>
            <a:outerShdw blurRad="127080" dir="2700000" dist="101823" rotWithShape="0">
              <a:srgbClr val="808080">
                <a:alpha val="50000"/>
              </a:srgbClr>
            </a:outerShdw>
          </a:effectLst>
        </p:spPr>
      </p:pic>
      <p:pic>
        <p:nvPicPr>
          <p:cNvPr id="127" name="" descr=""/>
          <p:cNvPicPr/>
          <p:nvPr/>
        </p:nvPicPr>
        <p:blipFill>
          <a:blip r:embed="rId3"/>
          <a:srcRect l="31494" t="0" r="0" b="0"/>
          <a:stretch/>
        </p:blipFill>
        <p:spPr>
          <a:xfrm>
            <a:off x="4350240" y="2088000"/>
            <a:ext cx="1688760" cy="1798920"/>
          </a:xfrm>
          <a:prstGeom prst="rect">
            <a:avLst/>
          </a:prstGeom>
          <a:noFill/>
          <a:ln w="0">
            <a:noFill/>
          </a:ln>
          <a:effectLst>
            <a:outerShdw blurRad="127080" dir="2700000" dist="101823" rotWithShape="0">
              <a:srgbClr val="808080">
                <a:alpha val="50000"/>
              </a:srgbClr>
            </a:outerShdw>
          </a:effectLst>
        </p:spPr>
      </p:pic>
      <p:sp>
        <p:nvSpPr>
          <p:cNvPr id="128" name=""/>
          <p:cNvSpPr/>
          <p:nvPr/>
        </p:nvSpPr>
        <p:spPr>
          <a:xfrm rot="18903600">
            <a:off x="3838320" y="3000600"/>
            <a:ext cx="898920" cy="538920"/>
          </a:xfrm>
          <a:prstGeom prst="leftArrow">
            <a:avLst>
              <a:gd name="adj1" fmla="val 50000"/>
              <a:gd name="adj2" fmla="val 41667"/>
            </a:avLst>
          </a:prstGeom>
          <a:solidFill>
            <a:srgbClr val="729fcf"/>
          </a:solidFill>
          <a:ln w="0">
            <a:solidFill>
              <a:srgbClr val="3465a4"/>
            </a:solidFill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>
              <a:lnSpc>
                <a:spcPct val="100000"/>
              </a:lnSpc>
              <a:tabLst>
                <a:tab algn="l" pos="408240"/>
              </a:tabLst>
            </a:pP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  <a:ea typeface="DejaVu Sans"/>
            </a:endParaRPr>
          </a:p>
        </p:txBody>
      </p:sp>
      <p:sp>
        <p:nvSpPr>
          <p:cNvPr id="129" name=""/>
          <p:cNvSpPr/>
          <p:nvPr/>
        </p:nvSpPr>
        <p:spPr>
          <a:xfrm>
            <a:off x="3096000" y="1368720"/>
            <a:ext cx="2770920" cy="214200"/>
          </a:xfrm>
          <a:prstGeom prst="roundRect">
            <a:avLst>
              <a:gd name="adj" fmla="val 16667"/>
            </a:avLst>
          </a:prstGeom>
          <a:solidFill>
            <a:srgbClr val="729fcf"/>
          </a:solidFill>
          <a:ln w="0">
            <a:solidFill>
              <a:srgbClr val="3465a4"/>
            </a:solidFill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>
              <a:lnSpc>
                <a:spcPct val="100000"/>
              </a:lnSpc>
              <a:tabLst>
                <a:tab algn="l" pos="408240"/>
              </a:tabLst>
            </a:pP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  <a:ea typeface="DejaVu Sans"/>
            </a:endParaRPr>
          </a:p>
        </p:txBody>
      </p:sp>
      <p:sp>
        <p:nvSpPr>
          <p:cNvPr id="130" name=""/>
          <p:cNvSpPr/>
          <p:nvPr/>
        </p:nvSpPr>
        <p:spPr>
          <a:xfrm>
            <a:off x="3096360" y="1369080"/>
            <a:ext cx="142560" cy="214200"/>
          </a:xfrm>
          <a:custGeom>
            <a:avLst/>
            <a:gdLst>
              <a:gd name="textAreaLeft" fmla="*/ 6840 w 142560"/>
              <a:gd name="textAreaRight" fmla="*/ 136800 w 142560"/>
              <a:gd name="textAreaTop" fmla="*/ 6840 h 214200"/>
              <a:gd name="textAreaBottom" fmla="*/ 208440 h 214200"/>
            </a:gdLst>
            <a:ahLst/>
            <a:cxnLst/>
            <a:rect l="textAreaLeft" t="textAreaTop" r="textAreaRight" b="textAreaBottom"/>
            <a:pathLst>
              <a:path w="21600" h="32346">
                <a:moveTo>
                  <a:pt x="3600" y="0"/>
                </a:moveTo>
                <a:arcTo wR="3600" hR="3600" stAng="16200000" swAng="-5400000"/>
                <a:lnTo>
                  <a:pt x="0" y="28746"/>
                </a:lnTo>
                <a:arcTo wR="3600" hR="3600" stAng="10800000" swAng="-5400000"/>
                <a:lnTo>
                  <a:pt x="18000" y="32346"/>
                </a:lnTo>
                <a:arcTo wR="3600" hR="3600" stAng="5400000" swAng="-5400000"/>
                <a:lnTo>
                  <a:pt x="21600" y="3600"/>
                </a:lnTo>
                <a:arcTo wR="3600" hR="3600" stAng="0" swAng="-5400000"/>
                <a:close/>
              </a:path>
            </a:pathLst>
          </a:custGeom>
          <a:solidFill>
            <a:srgbClr val="ff0000"/>
          </a:solidFill>
          <a:ln w="0">
            <a:solidFill>
              <a:srgbClr val="3465a4"/>
            </a:solidFill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>
              <a:lnSpc>
                <a:spcPct val="100000"/>
              </a:lnSpc>
              <a:tabLst>
                <a:tab algn="l" pos="408240"/>
              </a:tabLst>
            </a:pPr>
            <a:endParaRPr b="0" lang="fr-FR" sz="1800" strike="noStrike" u="none">
              <a:solidFill>
                <a:srgbClr val="ffffff"/>
              </a:solidFill>
              <a:effectLst/>
              <a:uFillTx/>
              <a:latin typeface="Arial"/>
              <a:ea typeface="DejaVu Sans"/>
            </a:endParaRPr>
          </a:p>
        </p:txBody>
      </p:sp>
      <p:sp>
        <p:nvSpPr>
          <p:cNvPr id="131" name=""/>
          <p:cNvSpPr/>
          <p:nvPr/>
        </p:nvSpPr>
        <p:spPr>
          <a:xfrm>
            <a:off x="3276000" y="1188000"/>
            <a:ext cx="538920" cy="538920"/>
          </a:xfrm>
          <a:prstGeom prst="ellipse">
            <a:avLst/>
          </a:prstGeom>
          <a:solidFill>
            <a:srgbClr val="729fcf"/>
          </a:solidFill>
          <a:ln w="0">
            <a:solidFill>
              <a:srgbClr val="3465a4"/>
            </a:solidFill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>
              <a:lnSpc>
                <a:spcPct val="100000"/>
              </a:lnSpc>
              <a:tabLst>
                <a:tab algn="l" pos="408240"/>
              </a:tabLst>
            </a:pP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  <a:ea typeface="DejaVu Sans"/>
            </a:endParaRPr>
          </a:p>
        </p:txBody>
      </p:sp>
      <p:sp>
        <p:nvSpPr>
          <p:cNvPr id="132" name=""/>
          <p:cNvSpPr/>
          <p:nvPr/>
        </p:nvSpPr>
        <p:spPr>
          <a:xfrm>
            <a:off x="4608000" y="1188000"/>
            <a:ext cx="538920" cy="538920"/>
          </a:xfrm>
          <a:prstGeom prst="ellipse">
            <a:avLst/>
          </a:prstGeom>
          <a:solidFill>
            <a:srgbClr val="729fcf"/>
          </a:solidFill>
          <a:ln w="0">
            <a:solidFill>
              <a:srgbClr val="3465a4"/>
            </a:solidFill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>
              <a:lnSpc>
                <a:spcPct val="100000"/>
              </a:lnSpc>
              <a:tabLst>
                <a:tab algn="l" pos="408240"/>
              </a:tabLst>
            </a:pP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  <a:ea typeface="DejaVu Sans"/>
            </a:endParaRPr>
          </a:p>
        </p:txBody>
      </p:sp>
      <p:sp>
        <p:nvSpPr>
          <p:cNvPr id="133" name=""/>
          <p:cNvSpPr/>
          <p:nvPr/>
        </p:nvSpPr>
        <p:spPr>
          <a:xfrm>
            <a:off x="5364360" y="1188360"/>
            <a:ext cx="538920" cy="538920"/>
          </a:xfrm>
          <a:prstGeom prst="ellipse">
            <a:avLst/>
          </a:prstGeom>
          <a:solidFill>
            <a:srgbClr val="729fcf"/>
          </a:solidFill>
          <a:ln w="0">
            <a:solidFill>
              <a:srgbClr val="3465a4"/>
            </a:solidFill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ctr">
              <a:lnSpc>
                <a:spcPct val="100000"/>
              </a:lnSpc>
              <a:tabLst>
                <a:tab algn="l" pos="408240"/>
              </a:tabLst>
            </a:pP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  <a:ea typeface="DejaVu Sans"/>
            </a:endParaRPr>
          </a:p>
        </p:txBody>
      </p:sp>
      <p:sp>
        <p:nvSpPr>
          <p:cNvPr id="134" name=""/>
          <p:cNvSpPr/>
          <p:nvPr/>
        </p:nvSpPr>
        <p:spPr>
          <a:xfrm>
            <a:off x="5089320" y="1152000"/>
            <a:ext cx="1107000" cy="486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t">
            <a:spAutoFit/>
          </a:bodyPr>
          <a:p>
            <a:pPr algn="ctr">
              <a:lnSpc>
                <a:spcPct val="100000"/>
              </a:lnSpc>
              <a:tabLst>
                <a:tab algn="l" pos="408240"/>
              </a:tabLst>
            </a:pPr>
            <a:r>
              <a:rPr b="1" lang="fr-FR" sz="1100" strike="noStrike" u="none">
                <a:solidFill>
                  <a:srgbClr val="000000"/>
                </a:solidFill>
                <a:effectLst/>
                <a:uFillTx/>
                <a:latin typeface="Arial"/>
                <a:ea typeface="DejaVu Sans"/>
              </a:rPr>
              <a:t>Remboursé à </a:t>
            </a:r>
            <a:endParaRPr b="0" lang="fr-FR" sz="11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algn="ctr">
              <a:lnSpc>
                <a:spcPct val="100000"/>
              </a:lnSpc>
              <a:tabLst>
                <a:tab algn="l" pos="408240"/>
              </a:tabLst>
            </a:pPr>
            <a:r>
              <a:rPr b="1" lang="fr-FR" sz="1500" strike="noStrike" u="none">
                <a:solidFill>
                  <a:srgbClr val="000000"/>
                </a:solidFill>
                <a:effectLst/>
                <a:uFillTx/>
                <a:latin typeface="Arial"/>
                <a:ea typeface="DejaVu Sans"/>
              </a:rPr>
              <a:t>100%*</a:t>
            </a:r>
            <a:endParaRPr b="0" lang="fr-FR" sz="15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35" name=""/>
          <p:cNvSpPr/>
          <p:nvPr/>
        </p:nvSpPr>
        <p:spPr>
          <a:xfrm>
            <a:off x="4635360" y="1296360"/>
            <a:ext cx="635400" cy="3182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t">
            <a:spAutoFit/>
          </a:bodyPr>
          <a:p>
            <a:pPr>
              <a:lnSpc>
                <a:spcPct val="100000"/>
              </a:lnSpc>
              <a:tabLst>
                <a:tab algn="l" pos="408240"/>
              </a:tabLst>
            </a:pPr>
            <a:r>
              <a:rPr b="1" lang="fr-FR" sz="1500" strike="noStrike" u="none">
                <a:solidFill>
                  <a:srgbClr val="000000"/>
                </a:solidFill>
                <a:effectLst/>
                <a:uFillTx/>
                <a:latin typeface="Arial"/>
                <a:ea typeface="DejaVu Sans"/>
              </a:rPr>
              <a:t>50%*</a:t>
            </a:r>
            <a:endParaRPr b="0" lang="fr-FR" sz="15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36" name=""/>
          <p:cNvSpPr/>
          <p:nvPr/>
        </p:nvSpPr>
        <p:spPr>
          <a:xfrm>
            <a:off x="3303360" y="1296360"/>
            <a:ext cx="635400" cy="3182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t">
            <a:spAutoFit/>
          </a:bodyPr>
          <a:p>
            <a:pPr>
              <a:lnSpc>
                <a:spcPct val="100000"/>
              </a:lnSpc>
              <a:tabLst>
                <a:tab algn="l" pos="408240"/>
              </a:tabLst>
            </a:pPr>
            <a:r>
              <a:rPr b="1" lang="fr-FR" sz="1500" strike="noStrike" u="none">
                <a:solidFill>
                  <a:srgbClr val="000000"/>
                </a:solidFill>
                <a:effectLst/>
                <a:uFillTx/>
                <a:latin typeface="Arial"/>
                <a:ea typeface="DejaVu Sans"/>
              </a:rPr>
              <a:t>10%*</a:t>
            </a:r>
            <a:endParaRPr b="0" lang="fr-FR" sz="15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37" name=""/>
          <p:cNvSpPr/>
          <p:nvPr/>
        </p:nvSpPr>
        <p:spPr>
          <a:xfrm>
            <a:off x="6481080" y="1441080"/>
            <a:ext cx="2337840" cy="1617840"/>
          </a:xfrm>
          <a:prstGeom prst="wedgeRoundRectCallout">
            <a:avLst>
              <a:gd name="adj1" fmla="val -83579"/>
              <a:gd name="adj2" fmla="val -40329"/>
              <a:gd name="adj3" fmla="val 16667"/>
            </a:avLst>
          </a:prstGeom>
          <a:solidFill>
            <a:srgbClr val="eeeeee"/>
          </a:solidFill>
          <a:ln w="0">
            <a:solidFill>
              <a:srgbClr val="254061"/>
            </a:solidFill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ctr">
              <a:lnSpc>
                <a:spcPct val="100000"/>
              </a:lnSpc>
              <a:tabLst>
                <a:tab algn="l" pos="408240"/>
              </a:tabLst>
            </a:pPr>
            <a:r>
              <a:rPr b="0" lang="fr-FR" sz="1300" strike="noStrike" u="none">
                <a:solidFill>
                  <a:srgbClr val="000000"/>
                </a:solidFill>
                <a:effectLst/>
                <a:uFillTx/>
                <a:latin typeface="Arial"/>
                <a:ea typeface="DejaVu Sans"/>
              </a:rPr>
              <a:t>Jauge de remboursement</a:t>
            </a:r>
            <a:endParaRPr b="0" lang="fr-FR" sz="13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algn="ctr">
              <a:lnSpc>
                <a:spcPct val="100000"/>
              </a:lnSpc>
              <a:tabLst>
                <a:tab algn="l" pos="408240"/>
              </a:tabLst>
            </a:pPr>
            <a:endParaRPr b="0" lang="fr-FR" sz="13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algn="ctr">
              <a:lnSpc>
                <a:spcPct val="100000"/>
              </a:lnSpc>
              <a:tabLst>
                <a:tab algn="l" pos="408240"/>
              </a:tabLst>
            </a:pPr>
            <a:r>
              <a:rPr b="0" lang="fr-FR" sz="1300" strike="noStrike" u="none">
                <a:solidFill>
                  <a:srgbClr val="000000"/>
                </a:solidFill>
                <a:effectLst/>
                <a:uFillTx/>
                <a:latin typeface="Arial"/>
                <a:ea typeface="DejaVu Sans"/>
              </a:rPr>
              <a:t>Le joueur comprend qu’il y a des paliers à atteindre pour se faire rembourser, il est incité à aller jusqu’au bout</a:t>
            </a:r>
            <a:endParaRPr b="0" lang="fr-FR" sz="13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38" name=""/>
          <p:cNvSpPr/>
          <p:nvPr/>
        </p:nvSpPr>
        <p:spPr>
          <a:xfrm>
            <a:off x="360000" y="3060000"/>
            <a:ext cx="1977840" cy="1258920"/>
          </a:xfrm>
          <a:prstGeom prst="wedgeRoundRectCallout">
            <a:avLst>
              <a:gd name="adj1" fmla="val 112404"/>
              <a:gd name="adj2" fmla="val -30687"/>
              <a:gd name="adj3" fmla="val 16667"/>
            </a:avLst>
          </a:prstGeom>
          <a:solidFill>
            <a:srgbClr val="eeeeee"/>
          </a:solidFill>
          <a:ln w="0">
            <a:solidFill>
              <a:srgbClr val="254061"/>
            </a:solidFill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ctr">
              <a:lnSpc>
                <a:spcPct val="100000"/>
              </a:lnSpc>
              <a:tabLst>
                <a:tab algn="l" pos="408240"/>
              </a:tabLst>
            </a:pPr>
            <a:r>
              <a:rPr b="0" lang="fr-FR" sz="1300" strike="noStrike" u="none">
                <a:solidFill>
                  <a:srgbClr val="000000"/>
                </a:solidFill>
                <a:effectLst/>
                <a:uFillTx/>
                <a:latin typeface="Arial"/>
                <a:ea typeface="DejaVu Sans"/>
              </a:rPr>
              <a:t>Grâce au jet le joueur « éclate » les bulles</a:t>
            </a:r>
            <a:endParaRPr b="0" lang="fr-FR" sz="13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algn="ctr">
              <a:lnSpc>
                <a:spcPct val="100000"/>
              </a:lnSpc>
              <a:tabLst>
                <a:tab algn="l" pos="408240"/>
              </a:tabLst>
            </a:pPr>
            <a:endParaRPr b="0" lang="fr-FR" sz="13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algn="ctr">
              <a:lnSpc>
                <a:spcPct val="100000"/>
              </a:lnSpc>
              <a:tabLst>
                <a:tab algn="l" pos="408240"/>
              </a:tabLst>
            </a:pPr>
            <a:r>
              <a:rPr b="1" lang="fr-FR" sz="1300" strike="noStrike" u="none">
                <a:solidFill>
                  <a:srgbClr val="000000"/>
                </a:solidFill>
                <a:effectLst/>
                <a:uFillTx/>
                <a:latin typeface="Arial"/>
                <a:ea typeface="DejaVu Sans"/>
              </a:rPr>
              <a:t>couleur à revoir</a:t>
            </a:r>
            <a:endParaRPr b="0" lang="fr-FR" sz="13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39" name=""/>
          <p:cNvSpPr/>
          <p:nvPr/>
        </p:nvSpPr>
        <p:spPr>
          <a:xfrm>
            <a:off x="2977920" y="6346440"/>
            <a:ext cx="2431800" cy="257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t">
            <a:spAutoFit/>
          </a:bodyPr>
          <a:p>
            <a:pPr>
              <a:lnSpc>
                <a:spcPct val="100000"/>
              </a:lnSpc>
              <a:tabLst>
                <a:tab algn="l" pos="408240"/>
              </a:tabLst>
            </a:pPr>
            <a:r>
              <a:rPr b="1" lang="fr-FR" sz="1100" strike="noStrike" u="none">
                <a:solidFill>
                  <a:srgbClr val="000000"/>
                </a:solidFill>
                <a:effectLst/>
                <a:uFillTx/>
                <a:latin typeface="Arial"/>
                <a:ea typeface="DejaVu Sans"/>
              </a:rPr>
              <a:t>(*) précision sur les règles du jeu)</a:t>
            </a:r>
            <a:endParaRPr b="0" lang="fr-FR" sz="11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140" name="Image 9" descr=""/>
          <p:cNvPicPr/>
          <p:nvPr/>
        </p:nvPicPr>
        <p:blipFill>
          <a:blip r:embed="rId4"/>
          <a:stretch/>
        </p:blipFill>
        <p:spPr>
          <a:xfrm>
            <a:off x="180000" y="1656360"/>
            <a:ext cx="2468880" cy="6832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41" name=""/>
          <p:cNvSpPr/>
          <p:nvPr/>
        </p:nvSpPr>
        <p:spPr>
          <a:xfrm rot="8935200">
            <a:off x="2748240" y="1504800"/>
            <a:ext cx="494280" cy="374040"/>
          </a:xfrm>
          <a:prstGeom prst="leftArrow">
            <a:avLst>
              <a:gd name="adj1" fmla="val 50000"/>
              <a:gd name="adj2" fmla="val 41667"/>
            </a:avLst>
          </a:prstGeom>
          <a:solidFill>
            <a:srgbClr val="729fcf"/>
          </a:solidFill>
          <a:ln w="0">
            <a:solidFill>
              <a:srgbClr val="3465a4"/>
            </a:solidFill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>
              <a:lnSpc>
                <a:spcPct val="100000"/>
              </a:lnSpc>
            </a:pP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  <a:ea typeface="DejaVu Sans"/>
            </a:endParaRPr>
          </a:p>
        </p:txBody>
      </p:sp>
      <p:sp>
        <p:nvSpPr>
          <p:cNvPr id="142" name=""/>
          <p:cNvSpPr/>
          <p:nvPr/>
        </p:nvSpPr>
        <p:spPr>
          <a:xfrm>
            <a:off x="3924000" y="1188000"/>
            <a:ext cx="538920" cy="538920"/>
          </a:xfrm>
          <a:prstGeom prst="ellipse">
            <a:avLst/>
          </a:prstGeom>
          <a:solidFill>
            <a:srgbClr val="729fcf"/>
          </a:solidFill>
          <a:ln w="0">
            <a:solidFill>
              <a:srgbClr val="3465a4"/>
            </a:solidFill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>
              <a:lnSpc>
                <a:spcPct val="100000"/>
              </a:lnSpc>
            </a:pP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  <a:ea typeface="DejaVu Sans"/>
            </a:endParaRPr>
          </a:p>
        </p:txBody>
      </p:sp>
      <p:sp>
        <p:nvSpPr>
          <p:cNvPr id="143" name=""/>
          <p:cNvSpPr/>
          <p:nvPr/>
        </p:nvSpPr>
        <p:spPr>
          <a:xfrm>
            <a:off x="3951360" y="1296360"/>
            <a:ext cx="635400" cy="3182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t">
            <a:spAutoFit/>
          </a:bodyPr>
          <a:p>
            <a:pPr>
              <a:lnSpc>
                <a:spcPct val="100000"/>
              </a:lnSpc>
              <a:tabLst>
                <a:tab algn="l" pos="408240"/>
              </a:tabLst>
            </a:pPr>
            <a:r>
              <a:rPr b="1" lang="fr-FR" sz="1500" strike="noStrike" u="none">
                <a:solidFill>
                  <a:srgbClr val="000000"/>
                </a:solidFill>
                <a:effectLst/>
                <a:uFillTx/>
                <a:latin typeface="Arial"/>
                <a:ea typeface="DejaVu Sans"/>
              </a:rPr>
              <a:t>20%*</a:t>
            </a:r>
            <a:endParaRPr b="0" lang="fr-FR" sz="15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44" name=""/>
          <p:cNvSpPr/>
          <p:nvPr/>
        </p:nvSpPr>
        <p:spPr>
          <a:xfrm>
            <a:off x="3780000" y="4680000"/>
            <a:ext cx="1440000" cy="1440000"/>
          </a:xfrm>
          <a:prstGeom prst="ellipse">
            <a:avLst/>
          </a:prstGeom>
          <a:solidFill>
            <a:srgbClr val="729fcf"/>
          </a:solidFill>
          <a:ln w="0">
            <a:solidFill>
              <a:srgbClr val="3465a4"/>
            </a:solidFill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ctr"/>
            <a:r>
              <a:rPr b="0" lang="fr-FR" sz="12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Bulle noire ou « qui fait peur »</a:t>
            </a:r>
            <a:endParaRPr b="0" lang="fr-FR" sz="1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45" name=""/>
          <p:cNvSpPr/>
          <p:nvPr/>
        </p:nvSpPr>
        <p:spPr>
          <a:xfrm>
            <a:off x="541800" y="4500720"/>
            <a:ext cx="1977840" cy="898920"/>
          </a:xfrm>
          <a:prstGeom prst="wedgeRoundRectCallout">
            <a:avLst>
              <a:gd name="adj1" fmla="val 127037"/>
              <a:gd name="adj2" fmla="val 50760"/>
              <a:gd name="adj3" fmla="val 16667"/>
            </a:avLst>
          </a:prstGeom>
          <a:solidFill>
            <a:srgbClr val="eeeeee"/>
          </a:solidFill>
          <a:ln w="0">
            <a:solidFill>
              <a:srgbClr val="254061"/>
            </a:solidFill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ctr">
              <a:lnSpc>
                <a:spcPct val="100000"/>
              </a:lnSpc>
              <a:tabLst>
                <a:tab algn="l" pos="408240"/>
              </a:tabLst>
            </a:pPr>
            <a:r>
              <a:rPr b="0" lang="fr-FR" sz="1300" strike="noStrike" u="none">
                <a:solidFill>
                  <a:srgbClr val="000000"/>
                </a:solidFill>
                <a:effectLst/>
                <a:uFillTx/>
                <a:latin typeface="Arial"/>
                <a:ea typeface="DejaVu Sans"/>
              </a:rPr>
              <a:t>S’il touche un savon c’est perdu mais il peut recommencer la partie indéfiniment</a:t>
            </a:r>
            <a:endParaRPr b="0" lang="fr-FR" sz="13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CustomShape 43"/>
          <p:cNvSpPr/>
          <p:nvPr/>
        </p:nvSpPr>
        <p:spPr>
          <a:xfrm>
            <a:off x="457200" y="274680"/>
            <a:ext cx="8259120" cy="1128960"/>
          </a:xfrm>
          <a:prstGeom prst="rect">
            <a:avLst/>
          </a:prstGeom>
          <a:solidFill>
            <a:srgbClr val="eeeeee">
              <a:alpha val="50000"/>
            </a:srgbClr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rmAutofit/>
          </a:bodyPr>
          <a:p>
            <a:pPr>
              <a:lnSpc>
                <a:spcPct val="100000"/>
              </a:lnSpc>
              <a:tabLst>
                <a:tab algn="l" pos="408240"/>
              </a:tabLst>
            </a:pPr>
            <a:r>
              <a:rPr b="1" lang="fr-FR" sz="2400" strike="noStrike" u="none">
                <a:solidFill>
                  <a:srgbClr val="e16c00"/>
                </a:solidFill>
                <a:effectLst/>
                <a:uFillTx/>
                <a:latin typeface="Tahoma"/>
                <a:ea typeface="Tahoma"/>
              </a:rPr>
              <a:t>Page jeu (iframe agence avec jeu VG)</a:t>
            </a:r>
            <a:endParaRPr b="0" lang="fr-FR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47" name="Line 9"/>
          <p:cNvSpPr/>
          <p:nvPr/>
        </p:nvSpPr>
        <p:spPr>
          <a:xfrm>
            <a:off x="539280" y="1124640"/>
            <a:ext cx="1152360" cy="360"/>
          </a:xfrm>
          <a:prstGeom prst="line">
            <a:avLst/>
          </a:prstGeom>
          <a:ln w="12700">
            <a:solidFill>
              <a:srgbClr val="d9d9d9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-44640" bIns="-44640" anchor="t" anchorCtr="1">
            <a:noAutofit/>
          </a:bodyPr>
          <a:p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  <a:ea typeface="DejaVu Sans"/>
            </a:endParaRPr>
          </a:p>
        </p:txBody>
      </p:sp>
      <p:pic>
        <p:nvPicPr>
          <p:cNvPr id="148" name="Picture 2_ 8" descr="C:\wamp\www\VIRALGAMES_2012-Corporate\Graphs\Sources\Images\vague_bordure.png"/>
          <p:cNvPicPr/>
          <p:nvPr/>
        </p:nvPicPr>
        <p:blipFill>
          <a:blip r:embed="rId1"/>
          <a:stretch/>
        </p:blipFill>
        <p:spPr>
          <a:xfrm>
            <a:off x="8316360" y="0"/>
            <a:ext cx="813600" cy="6843960"/>
          </a:xfrm>
          <a:prstGeom prst="rect">
            <a:avLst/>
          </a:prstGeom>
          <a:noFill/>
          <a:ln w="0">
            <a:noFill/>
          </a:ln>
          <a:effectLst>
            <a:outerShdw blurRad="127080" dir="2700000" dist="101823" rotWithShape="0">
              <a:srgbClr val="808080">
                <a:alpha val="50000"/>
              </a:srgbClr>
            </a:outerShdw>
          </a:effectLst>
        </p:spPr>
      </p:pic>
      <p:sp>
        <p:nvSpPr>
          <p:cNvPr id="149" name="CustomShape 44"/>
          <p:cNvSpPr/>
          <p:nvPr/>
        </p:nvSpPr>
        <p:spPr>
          <a:xfrm>
            <a:off x="6553080" y="6356520"/>
            <a:ext cx="2119680" cy="351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r">
              <a:lnSpc>
                <a:spcPct val="100000"/>
              </a:lnSpc>
              <a:tabLst>
                <a:tab algn="l" pos="408240"/>
              </a:tabLst>
            </a:pPr>
            <a:fld id="{2F3F53F7-B9E6-410A-B8B7-0F00FF92B1B0}" type="slidenum">
              <a:rPr b="0" lang="fr-FR" sz="1200" strike="noStrike" u="none">
                <a:solidFill>
                  <a:srgbClr val="8b8b8b"/>
                </a:solidFill>
                <a:effectLst/>
                <a:uFillTx/>
                <a:latin typeface="Calibri"/>
                <a:ea typeface="DejaVu Sans"/>
              </a:rPr>
              <a:t>&lt;numéro&gt;</a:t>
            </a:fld>
            <a:endParaRPr b="0" lang="fr-FR" sz="1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50" name="CustomShape 46"/>
          <p:cNvSpPr/>
          <p:nvPr/>
        </p:nvSpPr>
        <p:spPr>
          <a:xfrm>
            <a:off x="2880000" y="1080000"/>
            <a:ext cx="3237840" cy="5577840"/>
          </a:xfrm>
          <a:prstGeom prst="rect">
            <a:avLst/>
          </a:prstGeom>
          <a:noFill/>
          <a:ln w="9360">
            <a:solidFill>
              <a:srgbClr val="808080"/>
            </a:solidFill>
            <a:prstDash val="dashDot"/>
            <a:miter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 anchor="t">
            <a:noAutofit/>
          </a:bodyPr>
          <a:p>
            <a:pPr>
              <a:lnSpc>
                <a:spcPct val="100000"/>
              </a:lnSpc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8920">
              <a:lnSpc>
                <a:spcPct val="100000"/>
              </a:lnSpc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8920">
              <a:lnSpc>
                <a:spcPct val="100000"/>
              </a:lnSpc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51" name="CustomShape 47"/>
          <p:cNvSpPr/>
          <p:nvPr/>
        </p:nvSpPr>
        <p:spPr>
          <a:xfrm>
            <a:off x="4140000" y="4860000"/>
            <a:ext cx="1869840" cy="920880"/>
          </a:xfrm>
          <a:prstGeom prst="roundRect">
            <a:avLst>
              <a:gd name="adj" fmla="val 16667"/>
            </a:avLst>
          </a:prstGeom>
          <a:solidFill>
            <a:srgbClr val="4f81bd"/>
          </a:solidFill>
          <a:ln w="0"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>
              <a:lnSpc>
                <a:spcPct val="100000"/>
              </a:lnSpc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fr-FR" sz="1800" strike="noStrike" u="none">
                <a:solidFill>
                  <a:srgbClr val="ffffff"/>
                </a:solidFill>
                <a:effectLst/>
                <a:uFillTx/>
                <a:latin typeface="Calibri"/>
                <a:ea typeface="DejaVu Sans"/>
              </a:rPr>
              <a:t>Fais tourner</a:t>
            </a:r>
            <a:endParaRPr b="0" lang="fr-FR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algn="ctr">
              <a:lnSpc>
                <a:spcPct val="100000"/>
              </a:lnSpc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fr-FR" sz="1800" strike="noStrike" u="none">
                <a:solidFill>
                  <a:srgbClr val="ffffff"/>
                </a:solidFill>
                <a:effectLst/>
                <a:uFillTx/>
                <a:latin typeface="Calibri"/>
                <a:ea typeface="DejaVu Sans"/>
              </a:rPr>
              <a:t>la roue</a:t>
            </a:r>
            <a:endParaRPr b="0" lang="fr-FR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52" name=""/>
          <p:cNvSpPr/>
          <p:nvPr/>
        </p:nvSpPr>
        <p:spPr>
          <a:xfrm rot="9255600">
            <a:off x="4631040" y="4041720"/>
            <a:ext cx="537840" cy="717840"/>
          </a:xfrm>
          <a:prstGeom prst="downArrow">
            <a:avLst>
              <a:gd name="adj1" fmla="val 50000"/>
              <a:gd name="adj2" fmla="val 33333"/>
            </a:avLst>
          </a:prstGeom>
          <a:solidFill>
            <a:schemeClr val="accent1"/>
          </a:solidFill>
          <a:ln w="0">
            <a:solidFill>
              <a:srgbClr val="254061"/>
            </a:solidFill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>
              <a:lnSpc>
                <a:spcPct val="100000"/>
              </a:lnSpc>
              <a:tabLst>
                <a:tab algn="l" pos="408240"/>
              </a:tabLst>
            </a:pP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  <a:ea typeface="DejaVu Sans"/>
            </a:endParaRPr>
          </a:p>
        </p:txBody>
      </p:sp>
      <p:pic>
        <p:nvPicPr>
          <p:cNvPr id="153" name="" descr=""/>
          <p:cNvPicPr/>
          <p:nvPr/>
        </p:nvPicPr>
        <p:blipFill>
          <a:blip r:embed="rId2"/>
          <a:stretch/>
        </p:blipFill>
        <p:spPr>
          <a:xfrm>
            <a:off x="2988000" y="1260000"/>
            <a:ext cx="3047760" cy="5334840"/>
          </a:xfrm>
          <a:prstGeom prst="rect">
            <a:avLst/>
          </a:prstGeom>
          <a:noFill/>
          <a:ln w="0">
            <a:noFill/>
          </a:ln>
          <a:effectLst>
            <a:outerShdw blurRad="127080" dir="2700000" dist="101823" rotWithShape="0">
              <a:srgbClr val="808080">
                <a:alpha val="50000"/>
              </a:srgbClr>
            </a:outerShdw>
          </a:effectLst>
        </p:spPr>
      </p:pic>
      <p:pic>
        <p:nvPicPr>
          <p:cNvPr id="154" name="" descr=""/>
          <p:cNvPicPr/>
          <p:nvPr/>
        </p:nvPicPr>
        <p:blipFill>
          <a:blip r:embed="rId3"/>
          <a:srcRect l="31494" t="0" r="0" b="0"/>
          <a:stretch/>
        </p:blipFill>
        <p:spPr>
          <a:xfrm>
            <a:off x="4350240" y="4212000"/>
            <a:ext cx="1688760" cy="1798920"/>
          </a:xfrm>
          <a:prstGeom prst="rect">
            <a:avLst/>
          </a:prstGeom>
          <a:noFill/>
          <a:ln w="0">
            <a:noFill/>
          </a:ln>
          <a:effectLst>
            <a:outerShdw blurRad="127080" dir="2700000" dist="101823" rotWithShape="0">
              <a:srgbClr val="808080">
                <a:alpha val="50000"/>
              </a:srgbClr>
            </a:outerShdw>
          </a:effectLst>
        </p:spPr>
      </p:pic>
      <p:sp>
        <p:nvSpPr>
          <p:cNvPr id="155" name=""/>
          <p:cNvSpPr/>
          <p:nvPr/>
        </p:nvSpPr>
        <p:spPr>
          <a:xfrm>
            <a:off x="3096000" y="1368720"/>
            <a:ext cx="2770920" cy="214200"/>
          </a:xfrm>
          <a:prstGeom prst="roundRect">
            <a:avLst>
              <a:gd name="adj" fmla="val 16667"/>
            </a:avLst>
          </a:prstGeom>
          <a:solidFill>
            <a:srgbClr val="729fcf"/>
          </a:solidFill>
          <a:ln w="0">
            <a:solidFill>
              <a:srgbClr val="3465a4"/>
            </a:solidFill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>
              <a:lnSpc>
                <a:spcPct val="100000"/>
              </a:lnSpc>
              <a:tabLst>
                <a:tab algn="l" pos="408240"/>
              </a:tabLst>
            </a:pP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  <a:ea typeface="DejaVu Sans"/>
            </a:endParaRPr>
          </a:p>
        </p:txBody>
      </p:sp>
      <p:sp>
        <p:nvSpPr>
          <p:cNvPr id="156" name=""/>
          <p:cNvSpPr/>
          <p:nvPr/>
        </p:nvSpPr>
        <p:spPr>
          <a:xfrm>
            <a:off x="3096360" y="1369080"/>
            <a:ext cx="502560" cy="214200"/>
          </a:xfrm>
          <a:prstGeom prst="roundRect">
            <a:avLst>
              <a:gd name="adj" fmla="val 16667"/>
            </a:avLst>
          </a:prstGeom>
          <a:solidFill>
            <a:srgbClr val="ff0000"/>
          </a:solidFill>
          <a:ln w="0">
            <a:solidFill>
              <a:srgbClr val="3465a4"/>
            </a:solidFill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>
              <a:lnSpc>
                <a:spcPct val="100000"/>
              </a:lnSpc>
              <a:tabLst>
                <a:tab algn="l" pos="408240"/>
              </a:tabLst>
            </a:pPr>
            <a:endParaRPr b="0" lang="fr-FR" sz="1800" strike="noStrike" u="none">
              <a:solidFill>
                <a:srgbClr val="ffffff"/>
              </a:solidFill>
              <a:effectLst/>
              <a:uFillTx/>
              <a:latin typeface="Arial"/>
              <a:ea typeface="DejaVu Sans"/>
            </a:endParaRPr>
          </a:p>
        </p:txBody>
      </p:sp>
      <p:sp>
        <p:nvSpPr>
          <p:cNvPr id="157" name=""/>
          <p:cNvSpPr/>
          <p:nvPr/>
        </p:nvSpPr>
        <p:spPr>
          <a:xfrm>
            <a:off x="3276000" y="1188000"/>
            <a:ext cx="538920" cy="538920"/>
          </a:xfrm>
          <a:prstGeom prst="ellipse">
            <a:avLst/>
          </a:prstGeom>
          <a:solidFill>
            <a:srgbClr val="ff0000"/>
          </a:solidFill>
          <a:ln w="0">
            <a:solidFill>
              <a:srgbClr val="3465a4"/>
            </a:solidFill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>
              <a:lnSpc>
                <a:spcPct val="100000"/>
              </a:lnSpc>
              <a:tabLst>
                <a:tab algn="l" pos="408240"/>
              </a:tabLst>
            </a:pPr>
            <a:endParaRPr b="0" lang="fr-FR" sz="1800" strike="noStrike" u="none">
              <a:solidFill>
                <a:srgbClr val="ffffff"/>
              </a:solidFill>
              <a:effectLst/>
              <a:uFillTx/>
              <a:latin typeface="Arial"/>
              <a:ea typeface="DejaVu Sans"/>
            </a:endParaRPr>
          </a:p>
        </p:txBody>
      </p:sp>
      <p:sp>
        <p:nvSpPr>
          <p:cNvPr id="158" name=""/>
          <p:cNvSpPr/>
          <p:nvPr/>
        </p:nvSpPr>
        <p:spPr>
          <a:xfrm>
            <a:off x="4608000" y="1188000"/>
            <a:ext cx="538920" cy="538920"/>
          </a:xfrm>
          <a:prstGeom prst="ellipse">
            <a:avLst/>
          </a:prstGeom>
          <a:solidFill>
            <a:srgbClr val="729fcf"/>
          </a:solidFill>
          <a:ln w="0">
            <a:solidFill>
              <a:srgbClr val="3465a4"/>
            </a:solidFill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>
              <a:lnSpc>
                <a:spcPct val="100000"/>
              </a:lnSpc>
              <a:tabLst>
                <a:tab algn="l" pos="408240"/>
              </a:tabLst>
            </a:pP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  <a:ea typeface="DejaVu Sans"/>
            </a:endParaRPr>
          </a:p>
        </p:txBody>
      </p:sp>
      <p:sp>
        <p:nvSpPr>
          <p:cNvPr id="159" name=""/>
          <p:cNvSpPr/>
          <p:nvPr/>
        </p:nvSpPr>
        <p:spPr>
          <a:xfrm>
            <a:off x="5364360" y="1188360"/>
            <a:ext cx="538920" cy="538920"/>
          </a:xfrm>
          <a:prstGeom prst="ellipse">
            <a:avLst/>
          </a:prstGeom>
          <a:solidFill>
            <a:srgbClr val="729fcf"/>
          </a:solidFill>
          <a:ln w="0">
            <a:solidFill>
              <a:srgbClr val="3465a4"/>
            </a:solidFill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>
              <a:lnSpc>
                <a:spcPct val="100000"/>
              </a:lnSpc>
              <a:tabLst>
                <a:tab algn="l" pos="408240"/>
              </a:tabLst>
            </a:pP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  <a:ea typeface="DejaVu Sans"/>
            </a:endParaRPr>
          </a:p>
        </p:txBody>
      </p:sp>
      <p:sp>
        <p:nvSpPr>
          <p:cNvPr id="160" name=""/>
          <p:cNvSpPr/>
          <p:nvPr/>
        </p:nvSpPr>
        <p:spPr>
          <a:xfrm>
            <a:off x="5089320" y="1152000"/>
            <a:ext cx="1107000" cy="486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t">
            <a:spAutoFit/>
          </a:bodyPr>
          <a:p>
            <a:pPr algn="ctr">
              <a:lnSpc>
                <a:spcPct val="100000"/>
              </a:lnSpc>
              <a:tabLst>
                <a:tab algn="l" pos="408240"/>
              </a:tabLst>
            </a:pPr>
            <a:r>
              <a:rPr b="1" lang="fr-FR" sz="1100" strike="noStrike" u="none">
                <a:solidFill>
                  <a:srgbClr val="000000"/>
                </a:solidFill>
                <a:effectLst/>
                <a:uFillTx/>
                <a:latin typeface="Arial"/>
                <a:ea typeface="DejaVu Sans"/>
              </a:rPr>
              <a:t>Remboursé à </a:t>
            </a:r>
            <a:endParaRPr b="0" lang="fr-FR" sz="11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algn="ctr">
              <a:lnSpc>
                <a:spcPct val="100000"/>
              </a:lnSpc>
              <a:tabLst>
                <a:tab algn="l" pos="408240"/>
              </a:tabLst>
            </a:pPr>
            <a:r>
              <a:rPr b="1" lang="fr-FR" sz="1500" strike="noStrike" u="none">
                <a:solidFill>
                  <a:srgbClr val="000000"/>
                </a:solidFill>
                <a:effectLst/>
                <a:uFillTx/>
                <a:latin typeface="Arial"/>
                <a:ea typeface="DejaVu Sans"/>
              </a:rPr>
              <a:t>100%</a:t>
            </a:r>
            <a:endParaRPr b="0" lang="fr-FR" sz="15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61" name=""/>
          <p:cNvSpPr/>
          <p:nvPr/>
        </p:nvSpPr>
        <p:spPr>
          <a:xfrm>
            <a:off x="4635360" y="1296360"/>
            <a:ext cx="561240" cy="3182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t">
            <a:spAutoFit/>
          </a:bodyPr>
          <a:p>
            <a:pPr>
              <a:lnSpc>
                <a:spcPct val="100000"/>
              </a:lnSpc>
              <a:tabLst>
                <a:tab algn="l" pos="408240"/>
              </a:tabLst>
            </a:pPr>
            <a:r>
              <a:rPr b="1" lang="fr-FR" sz="1500" strike="noStrike" u="none">
                <a:solidFill>
                  <a:srgbClr val="000000"/>
                </a:solidFill>
                <a:effectLst/>
                <a:uFillTx/>
                <a:latin typeface="Arial"/>
                <a:ea typeface="DejaVu Sans"/>
              </a:rPr>
              <a:t>50%</a:t>
            </a:r>
            <a:endParaRPr b="0" lang="fr-FR" sz="15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62" name=""/>
          <p:cNvSpPr/>
          <p:nvPr/>
        </p:nvSpPr>
        <p:spPr>
          <a:xfrm>
            <a:off x="3303360" y="1296360"/>
            <a:ext cx="561240" cy="3182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t">
            <a:spAutoFit/>
          </a:bodyPr>
          <a:p>
            <a:pPr>
              <a:lnSpc>
                <a:spcPct val="100000"/>
              </a:lnSpc>
              <a:tabLst>
                <a:tab algn="l" pos="408240"/>
              </a:tabLst>
            </a:pPr>
            <a:r>
              <a:rPr b="1" lang="fr-FR" sz="1500" strike="noStrike" u="none">
                <a:solidFill>
                  <a:srgbClr val="000000"/>
                </a:solidFill>
                <a:effectLst/>
                <a:uFillTx/>
                <a:latin typeface="Arial"/>
                <a:ea typeface="DejaVu Sans"/>
              </a:rPr>
              <a:t>10%</a:t>
            </a:r>
            <a:endParaRPr b="0" lang="fr-FR" sz="15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63" name="CustomShape 49"/>
          <p:cNvSpPr/>
          <p:nvPr/>
        </p:nvSpPr>
        <p:spPr>
          <a:xfrm>
            <a:off x="3060000" y="1908000"/>
            <a:ext cx="2878920" cy="2410920"/>
          </a:xfrm>
          <a:prstGeom prst="rect">
            <a:avLst/>
          </a:prstGeom>
          <a:solidFill>
            <a:srgbClr val="283d5c"/>
          </a:solidFill>
          <a:ln w="936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 anchor="ctr">
            <a:normAutofit fontScale="92500" lnSpcReduction="19999"/>
          </a:bodyPr>
          <a:p>
            <a:pPr algn="ctr">
              <a:lnSpc>
                <a:spcPct val="100000"/>
              </a:lnSpc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fr-FR" sz="1400" strike="noStrike" u="none">
                <a:solidFill>
                  <a:srgbClr val="ffffff"/>
                </a:solidFill>
                <a:effectLst/>
                <a:uFillTx/>
                <a:latin typeface="Calibri"/>
                <a:ea typeface="DejaVu Sans"/>
              </a:rPr>
              <a:t>Bravo, vous avez atteint </a:t>
            </a:r>
            <a:endParaRPr b="0" lang="fr-FR" sz="14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algn="ctr">
              <a:lnSpc>
                <a:spcPct val="100000"/>
              </a:lnSpc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fr-FR" sz="1400" strike="noStrike" u="none">
                <a:solidFill>
                  <a:srgbClr val="ffffff"/>
                </a:solidFill>
                <a:effectLst/>
                <a:uFillTx/>
                <a:latin typeface="Calibri"/>
                <a:ea typeface="DejaVu Sans"/>
              </a:rPr>
              <a:t>le remboursement à 10 % !</a:t>
            </a:r>
            <a:endParaRPr b="0" lang="fr-FR" sz="14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algn="ctr">
              <a:lnSpc>
                <a:spcPct val="100000"/>
              </a:lnSpc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fr-FR" sz="16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algn="ctr">
              <a:lnSpc>
                <a:spcPct val="100000"/>
              </a:lnSpc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fr-FR" sz="1400" strike="noStrike" u="none">
                <a:solidFill>
                  <a:srgbClr val="ffffff"/>
                </a:solidFill>
                <a:effectLst/>
                <a:uFillTx/>
                <a:latin typeface="Calibri"/>
                <a:ea typeface="DejaVu Sans"/>
              </a:rPr>
              <a:t>Avez-vous remarqué que le jet </a:t>
            </a:r>
            <a:br>
              <a:rPr sz="1400"/>
            </a:br>
            <a:r>
              <a:rPr b="0" lang="fr-FR" sz="1400" strike="noStrike" u="none">
                <a:solidFill>
                  <a:srgbClr val="ffffff"/>
                </a:solidFill>
                <a:effectLst/>
                <a:uFillTx/>
                <a:latin typeface="Calibri"/>
                <a:ea typeface="DejaVu Sans"/>
              </a:rPr>
              <a:t>de douche est bien constant ?</a:t>
            </a:r>
            <a:endParaRPr b="0" lang="fr-FR" sz="14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algn="ctr">
              <a:lnSpc>
                <a:spcPct val="100000"/>
              </a:lnSpc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fr-FR" sz="14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algn="ctr">
              <a:lnSpc>
                <a:spcPct val="100000"/>
              </a:lnSpc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fr-FR" sz="14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algn="ctr">
              <a:lnSpc>
                <a:spcPct val="100000"/>
              </a:lnSpc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fr-FR" sz="14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algn="ctr">
              <a:lnSpc>
                <a:spcPct val="100000"/>
              </a:lnSpc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fr-FR" sz="1400" strike="noStrike" u="none">
                <a:solidFill>
                  <a:srgbClr val="ffffff"/>
                </a:solidFill>
                <a:effectLst/>
                <a:uFillTx/>
                <a:latin typeface="Calibri"/>
                <a:ea typeface="DejaVu Sans"/>
              </a:rPr>
              <a:t>C’est grâce à la technologie</a:t>
            </a:r>
            <a:br>
              <a:rPr sz="1400"/>
            </a:br>
            <a:r>
              <a:rPr b="1" lang="fr-FR" sz="1400" strike="noStrike" u="none">
                <a:solidFill>
                  <a:srgbClr val="ffffff"/>
                </a:solidFill>
                <a:effectLst/>
                <a:uFillTx/>
                <a:latin typeface="Calibri"/>
                <a:ea typeface="DejaVu Sans"/>
              </a:rPr>
              <a:t>GROHE DreamSpray</a:t>
            </a:r>
            <a:r>
              <a:rPr b="0" lang="fr-FR" sz="1400" strike="noStrike" u="none">
                <a:solidFill>
                  <a:srgbClr val="ffffff"/>
                </a:solidFill>
                <a:effectLst/>
                <a:uFillTx/>
                <a:latin typeface="Calibri"/>
                <a:ea typeface="DejaVu Sans"/>
              </a:rPr>
              <a:t> !  Vos clients ont </a:t>
            </a:r>
            <a:r>
              <a:rPr b="1" lang="fr-FR" sz="1400" strike="noStrike" u="none">
                <a:solidFill>
                  <a:srgbClr val="ffffff"/>
                </a:solidFill>
                <a:effectLst/>
                <a:uFillTx/>
                <a:latin typeface="Calibri"/>
                <a:ea typeface="DejaVu Sans"/>
              </a:rPr>
              <a:t>débit constant</a:t>
            </a:r>
            <a:r>
              <a:rPr b="0" lang="fr-FR" sz="1400" strike="noStrike" u="none">
                <a:solidFill>
                  <a:srgbClr val="ffffff"/>
                </a:solidFill>
                <a:effectLst/>
                <a:uFillTx/>
                <a:latin typeface="Calibri"/>
                <a:ea typeface="DejaVu Sans"/>
              </a:rPr>
              <a:t>, réduisant ainsi les ajustements fréquents, les pertes d’eau et d’énergie...</a:t>
            </a:r>
            <a:endParaRPr b="0" lang="fr-FR" sz="14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64" name=""/>
          <p:cNvSpPr/>
          <p:nvPr/>
        </p:nvSpPr>
        <p:spPr>
          <a:xfrm>
            <a:off x="540000" y="2340000"/>
            <a:ext cx="2337840" cy="1617840"/>
          </a:xfrm>
          <a:prstGeom prst="wedgeRoundRectCallout">
            <a:avLst>
              <a:gd name="adj1" fmla="val 63496"/>
              <a:gd name="adj2" fmla="val -44508"/>
              <a:gd name="adj3" fmla="val 16667"/>
            </a:avLst>
          </a:prstGeom>
          <a:solidFill>
            <a:srgbClr val="eeeeee"/>
          </a:solidFill>
          <a:ln w="0">
            <a:solidFill>
              <a:srgbClr val="254061"/>
            </a:solidFill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ctr">
              <a:lnSpc>
                <a:spcPct val="100000"/>
              </a:lnSpc>
              <a:tabLst>
                <a:tab algn="l" pos="408240"/>
              </a:tabLst>
            </a:pPr>
            <a:r>
              <a:rPr b="0" lang="fr-FR" sz="1300" strike="noStrike" u="none">
                <a:solidFill>
                  <a:srgbClr val="000000"/>
                </a:solidFill>
                <a:effectLst/>
                <a:uFillTx/>
                <a:latin typeface="Arial"/>
                <a:ea typeface="DejaVu Sans"/>
              </a:rPr>
              <a:t>Arrivé au 1</a:t>
            </a:r>
            <a:r>
              <a:rPr b="0" lang="fr-FR" sz="1300" strike="noStrike" u="none" baseline="33000">
                <a:solidFill>
                  <a:srgbClr val="000000"/>
                </a:solidFill>
                <a:effectLst/>
                <a:uFillTx/>
                <a:latin typeface="Arial"/>
                <a:ea typeface="DejaVu Sans"/>
              </a:rPr>
              <a:t>er</a:t>
            </a:r>
            <a:r>
              <a:rPr b="0" lang="fr-FR" sz="1300" strike="noStrike" u="none">
                <a:solidFill>
                  <a:srgbClr val="000000"/>
                </a:solidFill>
                <a:effectLst/>
                <a:uFillTx/>
                <a:latin typeface="Arial"/>
                <a:ea typeface="DejaVu Sans"/>
              </a:rPr>
              <a:t> palier, le jeu se fige et un affiche un double message</a:t>
            </a:r>
            <a:endParaRPr b="0" lang="fr-FR" sz="13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165" name="" descr=""/>
          <p:cNvPicPr/>
          <p:nvPr/>
        </p:nvPicPr>
        <p:blipFill>
          <a:blip r:embed="rId4"/>
          <a:stretch/>
        </p:blipFill>
        <p:spPr>
          <a:xfrm>
            <a:off x="4119840" y="2908080"/>
            <a:ext cx="532440" cy="5198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66" name=""/>
          <p:cNvSpPr/>
          <p:nvPr/>
        </p:nvSpPr>
        <p:spPr>
          <a:xfrm>
            <a:off x="3924000" y="1188000"/>
            <a:ext cx="538920" cy="538920"/>
          </a:xfrm>
          <a:prstGeom prst="ellipse">
            <a:avLst/>
          </a:prstGeom>
          <a:solidFill>
            <a:srgbClr val="729fcf"/>
          </a:solidFill>
          <a:ln w="0">
            <a:solidFill>
              <a:srgbClr val="3465a4"/>
            </a:solidFill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>
              <a:lnSpc>
                <a:spcPct val="100000"/>
              </a:lnSpc>
            </a:pP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  <a:ea typeface="DejaVu Sans"/>
            </a:endParaRPr>
          </a:p>
        </p:txBody>
      </p:sp>
      <p:sp>
        <p:nvSpPr>
          <p:cNvPr id="167" name=""/>
          <p:cNvSpPr/>
          <p:nvPr/>
        </p:nvSpPr>
        <p:spPr>
          <a:xfrm>
            <a:off x="3951360" y="1296360"/>
            <a:ext cx="561240" cy="3182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t">
            <a:spAutoFit/>
          </a:bodyPr>
          <a:p>
            <a:pPr>
              <a:lnSpc>
                <a:spcPct val="100000"/>
              </a:lnSpc>
              <a:tabLst>
                <a:tab algn="l" pos="408240"/>
              </a:tabLst>
            </a:pPr>
            <a:r>
              <a:rPr b="1" lang="fr-FR" sz="1500" strike="noStrike" u="none">
                <a:solidFill>
                  <a:srgbClr val="000000"/>
                </a:solidFill>
                <a:effectLst/>
                <a:uFillTx/>
                <a:latin typeface="Arial"/>
                <a:ea typeface="DejaVu Sans"/>
              </a:rPr>
              <a:t>20%</a:t>
            </a:r>
            <a:endParaRPr b="0" lang="fr-FR" sz="15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CustomShape 24"/>
          <p:cNvSpPr/>
          <p:nvPr/>
        </p:nvSpPr>
        <p:spPr>
          <a:xfrm>
            <a:off x="457200" y="274680"/>
            <a:ext cx="8259120" cy="1128960"/>
          </a:xfrm>
          <a:prstGeom prst="rect">
            <a:avLst/>
          </a:prstGeom>
          <a:solidFill>
            <a:srgbClr val="eeeeee">
              <a:alpha val="50000"/>
            </a:srgbClr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rmAutofit/>
          </a:bodyPr>
          <a:p>
            <a:pPr>
              <a:lnSpc>
                <a:spcPct val="100000"/>
              </a:lnSpc>
              <a:tabLst>
                <a:tab algn="l" pos="408240"/>
              </a:tabLst>
            </a:pPr>
            <a:r>
              <a:rPr b="1" lang="fr-FR" sz="2400" strike="noStrike" u="none">
                <a:solidFill>
                  <a:srgbClr val="e16c00"/>
                </a:solidFill>
                <a:effectLst/>
                <a:uFillTx/>
                <a:latin typeface="Tahoma"/>
                <a:ea typeface="Tahoma"/>
              </a:rPr>
              <a:t>Page jeu (iframe agence avec jeu VG)</a:t>
            </a:r>
            <a:endParaRPr b="0" lang="fr-FR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69" name="Line 5"/>
          <p:cNvSpPr/>
          <p:nvPr/>
        </p:nvSpPr>
        <p:spPr>
          <a:xfrm>
            <a:off x="539280" y="1124640"/>
            <a:ext cx="1152360" cy="360"/>
          </a:xfrm>
          <a:prstGeom prst="line">
            <a:avLst/>
          </a:prstGeom>
          <a:ln w="12700">
            <a:solidFill>
              <a:srgbClr val="d9d9d9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-44640" bIns="-44640" anchor="t" anchorCtr="1">
            <a:noAutofit/>
          </a:bodyPr>
          <a:p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  <a:ea typeface="DejaVu Sans"/>
            </a:endParaRPr>
          </a:p>
        </p:txBody>
      </p:sp>
      <p:pic>
        <p:nvPicPr>
          <p:cNvPr id="170" name="Picture 2_ 4" descr="C:\wamp\www\VIRALGAMES_2012-Corporate\Graphs\Sources\Images\vague_bordure.png"/>
          <p:cNvPicPr/>
          <p:nvPr/>
        </p:nvPicPr>
        <p:blipFill>
          <a:blip r:embed="rId1"/>
          <a:stretch/>
        </p:blipFill>
        <p:spPr>
          <a:xfrm>
            <a:off x="8316360" y="0"/>
            <a:ext cx="813600" cy="6843960"/>
          </a:xfrm>
          <a:prstGeom prst="rect">
            <a:avLst/>
          </a:prstGeom>
          <a:noFill/>
          <a:ln w="0">
            <a:noFill/>
          </a:ln>
          <a:effectLst>
            <a:outerShdw blurRad="127080" dir="2700000" dist="101823" rotWithShape="0">
              <a:srgbClr val="808080">
                <a:alpha val="50000"/>
              </a:srgbClr>
            </a:outerShdw>
          </a:effectLst>
        </p:spPr>
      </p:pic>
      <p:sp>
        <p:nvSpPr>
          <p:cNvPr id="171" name="CustomShape 25"/>
          <p:cNvSpPr/>
          <p:nvPr/>
        </p:nvSpPr>
        <p:spPr>
          <a:xfrm>
            <a:off x="6553080" y="6356520"/>
            <a:ext cx="2119680" cy="351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r">
              <a:lnSpc>
                <a:spcPct val="100000"/>
              </a:lnSpc>
              <a:tabLst>
                <a:tab algn="l" pos="408240"/>
              </a:tabLst>
            </a:pPr>
            <a:fld id="{43DFDEB4-8AC7-4F10-B37A-DDA1ADFD8AA2}" type="slidenum">
              <a:rPr b="0" lang="fr-FR" sz="1200" strike="noStrike" u="none">
                <a:solidFill>
                  <a:srgbClr val="8b8b8b"/>
                </a:solidFill>
                <a:effectLst/>
                <a:uFillTx/>
                <a:latin typeface="Calibri"/>
                <a:ea typeface="DejaVu Sans"/>
              </a:rPr>
              <a:t>&lt;numéro&gt;</a:t>
            </a:fld>
            <a:endParaRPr b="0" lang="fr-FR" sz="1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72" name="CustomShape 26"/>
          <p:cNvSpPr/>
          <p:nvPr/>
        </p:nvSpPr>
        <p:spPr>
          <a:xfrm>
            <a:off x="2880000" y="1080000"/>
            <a:ext cx="3237840" cy="5577840"/>
          </a:xfrm>
          <a:prstGeom prst="rect">
            <a:avLst/>
          </a:prstGeom>
          <a:noFill/>
          <a:ln w="9360">
            <a:solidFill>
              <a:srgbClr val="808080"/>
            </a:solidFill>
            <a:prstDash val="dashDot"/>
            <a:miter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 anchor="t">
            <a:noAutofit/>
          </a:bodyPr>
          <a:p>
            <a:pPr>
              <a:lnSpc>
                <a:spcPct val="100000"/>
              </a:lnSpc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8920">
              <a:lnSpc>
                <a:spcPct val="100000"/>
              </a:lnSpc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8920">
              <a:lnSpc>
                <a:spcPct val="100000"/>
              </a:lnSpc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73" name="CustomShape 27"/>
          <p:cNvSpPr/>
          <p:nvPr/>
        </p:nvSpPr>
        <p:spPr>
          <a:xfrm>
            <a:off x="4140000" y="4860000"/>
            <a:ext cx="1869840" cy="920880"/>
          </a:xfrm>
          <a:prstGeom prst="roundRect">
            <a:avLst>
              <a:gd name="adj" fmla="val 16667"/>
            </a:avLst>
          </a:prstGeom>
          <a:solidFill>
            <a:srgbClr val="4f81bd"/>
          </a:solidFill>
          <a:ln w="0"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>
              <a:lnSpc>
                <a:spcPct val="100000"/>
              </a:lnSpc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fr-FR" sz="1800" strike="noStrike" u="none">
                <a:solidFill>
                  <a:srgbClr val="ffffff"/>
                </a:solidFill>
                <a:effectLst/>
                <a:uFillTx/>
                <a:latin typeface="Calibri"/>
                <a:ea typeface="DejaVu Sans"/>
              </a:rPr>
              <a:t>Fais tourner</a:t>
            </a:r>
            <a:endParaRPr b="0" lang="fr-FR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algn="ctr">
              <a:lnSpc>
                <a:spcPct val="100000"/>
              </a:lnSpc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fr-FR" sz="1800" strike="noStrike" u="none">
                <a:solidFill>
                  <a:srgbClr val="ffffff"/>
                </a:solidFill>
                <a:effectLst/>
                <a:uFillTx/>
                <a:latin typeface="Calibri"/>
                <a:ea typeface="DejaVu Sans"/>
              </a:rPr>
              <a:t>la roue</a:t>
            </a:r>
            <a:endParaRPr b="0" lang="fr-FR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74" name=""/>
          <p:cNvSpPr/>
          <p:nvPr/>
        </p:nvSpPr>
        <p:spPr>
          <a:xfrm rot="9255600">
            <a:off x="4631040" y="4041720"/>
            <a:ext cx="537840" cy="717840"/>
          </a:xfrm>
          <a:prstGeom prst="downArrow">
            <a:avLst>
              <a:gd name="adj1" fmla="val 50000"/>
              <a:gd name="adj2" fmla="val 33333"/>
            </a:avLst>
          </a:prstGeom>
          <a:solidFill>
            <a:schemeClr val="accent1"/>
          </a:solidFill>
          <a:ln w="0">
            <a:solidFill>
              <a:srgbClr val="254061"/>
            </a:solidFill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>
              <a:lnSpc>
                <a:spcPct val="100000"/>
              </a:lnSpc>
            </a:pP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  <a:ea typeface="DejaVu Sans"/>
            </a:endParaRPr>
          </a:p>
        </p:txBody>
      </p:sp>
      <p:pic>
        <p:nvPicPr>
          <p:cNvPr id="175" name="" descr=""/>
          <p:cNvPicPr/>
          <p:nvPr/>
        </p:nvPicPr>
        <p:blipFill>
          <a:blip r:embed="rId2"/>
          <a:stretch/>
        </p:blipFill>
        <p:spPr>
          <a:xfrm>
            <a:off x="2988000" y="1260000"/>
            <a:ext cx="3047760" cy="5334840"/>
          </a:xfrm>
          <a:prstGeom prst="rect">
            <a:avLst/>
          </a:prstGeom>
          <a:noFill/>
          <a:ln w="0">
            <a:noFill/>
          </a:ln>
          <a:effectLst>
            <a:outerShdw blurRad="127080" dir="2700000" dist="101823" rotWithShape="0">
              <a:srgbClr val="808080">
                <a:alpha val="50000"/>
              </a:srgbClr>
            </a:outerShdw>
          </a:effectLst>
        </p:spPr>
      </p:pic>
      <p:pic>
        <p:nvPicPr>
          <p:cNvPr id="176" name="" descr=""/>
          <p:cNvPicPr/>
          <p:nvPr/>
        </p:nvPicPr>
        <p:blipFill>
          <a:blip r:embed="rId3"/>
          <a:srcRect l="31494" t="0" r="0" b="0"/>
          <a:stretch/>
        </p:blipFill>
        <p:spPr>
          <a:xfrm>
            <a:off x="4350240" y="4212000"/>
            <a:ext cx="1688760" cy="1798920"/>
          </a:xfrm>
          <a:prstGeom prst="rect">
            <a:avLst/>
          </a:prstGeom>
          <a:noFill/>
          <a:ln w="0">
            <a:noFill/>
          </a:ln>
          <a:effectLst>
            <a:outerShdw blurRad="127080" dir="2700000" dist="101823" rotWithShape="0">
              <a:srgbClr val="808080">
                <a:alpha val="50000"/>
              </a:srgbClr>
            </a:outerShdw>
          </a:effectLst>
        </p:spPr>
      </p:pic>
      <p:sp>
        <p:nvSpPr>
          <p:cNvPr id="177" name=""/>
          <p:cNvSpPr/>
          <p:nvPr/>
        </p:nvSpPr>
        <p:spPr>
          <a:xfrm>
            <a:off x="3096000" y="1368720"/>
            <a:ext cx="2770920" cy="214200"/>
          </a:xfrm>
          <a:prstGeom prst="roundRect">
            <a:avLst>
              <a:gd name="adj" fmla="val 16667"/>
            </a:avLst>
          </a:prstGeom>
          <a:solidFill>
            <a:srgbClr val="729fcf"/>
          </a:solidFill>
          <a:ln w="0">
            <a:solidFill>
              <a:srgbClr val="3465a4"/>
            </a:solidFill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>
              <a:lnSpc>
                <a:spcPct val="100000"/>
              </a:lnSpc>
            </a:pP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  <a:ea typeface="DejaVu Sans"/>
            </a:endParaRPr>
          </a:p>
        </p:txBody>
      </p:sp>
      <p:sp>
        <p:nvSpPr>
          <p:cNvPr id="178" name=""/>
          <p:cNvSpPr/>
          <p:nvPr/>
        </p:nvSpPr>
        <p:spPr>
          <a:xfrm>
            <a:off x="3096360" y="1369080"/>
            <a:ext cx="1043280" cy="214200"/>
          </a:xfrm>
          <a:prstGeom prst="roundRect">
            <a:avLst>
              <a:gd name="adj" fmla="val 16667"/>
            </a:avLst>
          </a:prstGeom>
          <a:solidFill>
            <a:srgbClr val="ff0000"/>
          </a:solidFill>
          <a:ln w="0">
            <a:solidFill>
              <a:srgbClr val="3465a4"/>
            </a:solidFill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>
              <a:lnSpc>
                <a:spcPct val="100000"/>
              </a:lnSpc>
            </a:pPr>
            <a:endParaRPr b="0" lang="fr-FR" sz="1800" strike="noStrike" u="none">
              <a:solidFill>
                <a:srgbClr val="ffffff"/>
              </a:solidFill>
              <a:effectLst/>
              <a:uFillTx/>
              <a:latin typeface="Arial"/>
              <a:ea typeface="DejaVu Sans"/>
            </a:endParaRPr>
          </a:p>
        </p:txBody>
      </p:sp>
      <p:sp>
        <p:nvSpPr>
          <p:cNvPr id="179" name=""/>
          <p:cNvSpPr/>
          <p:nvPr/>
        </p:nvSpPr>
        <p:spPr>
          <a:xfrm>
            <a:off x="3276000" y="1188000"/>
            <a:ext cx="538920" cy="538920"/>
          </a:xfrm>
          <a:prstGeom prst="ellipse">
            <a:avLst/>
          </a:prstGeom>
          <a:solidFill>
            <a:srgbClr val="ff0000"/>
          </a:solidFill>
          <a:ln w="0">
            <a:solidFill>
              <a:srgbClr val="3465a4"/>
            </a:solidFill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>
              <a:lnSpc>
                <a:spcPct val="100000"/>
              </a:lnSpc>
            </a:pPr>
            <a:endParaRPr b="0" lang="fr-FR" sz="1800" strike="noStrike" u="none">
              <a:solidFill>
                <a:srgbClr val="ffffff"/>
              </a:solidFill>
              <a:effectLst/>
              <a:uFillTx/>
              <a:latin typeface="Arial"/>
              <a:ea typeface="DejaVu Sans"/>
            </a:endParaRPr>
          </a:p>
        </p:txBody>
      </p:sp>
      <p:sp>
        <p:nvSpPr>
          <p:cNvPr id="180" name=""/>
          <p:cNvSpPr/>
          <p:nvPr/>
        </p:nvSpPr>
        <p:spPr>
          <a:xfrm>
            <a:off x="4608000" y="1188000"/>
            <a:ext cx="538920" cy="538920"/>
          </a:xfrm>
          <a:prstGeom prst="ellipse">
            <a:avLst/>
          </a:prstGeom>
          <a:solidFill>
            <a:srgbClr val="729fcf"/>
          </a:solidFill>
          <a:ln w="0">
            <a:solidFill>
              <a:srgbClr val="3465a4"/>
            </a:solidFill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>
              <a:lnSpc>
                <a:spcPct val="100000"/>
              </a:lnSpc>
            </a:pP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  <a:ea typeface="DejaVu Sans"/>
            </a:endParaRPr>
          </a:p>
        </p:txBody>
      </p:sp>
      <p:sp>
        <p:nvSpPr>
          <p:cNvPr id="181" name=""/>
          <p:cNvSpPr/>
          <p:nvPr/>
        </p:nvSpPr>
        <p:spPr>
          <a:xfrm>
            <a:off x="5364360" y="1188360"/>
            <a:ext cx="538920" cy="538920"/>
          </a:xfrm>
          <a:prstGeom prst="ellipse">
            <a:avLst/>
          </a:prstGeom>
          <a:solidFill>
            <a:srgbClr val="729fcf"/>
          </a:solidFill>
          <a:ln w="0">
            <a:solidFill>
              <a:srgbClr val="3465a4"/>
            </a:solidFill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>
              <a:lnSpc>
                <a:spcPct val="100000"/>
              </a:lnSpc>
            </a:pP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  <a:ea typeface="DejaVu Sans"/>
            </a:endParaRPr>
          </a:p>
        </p:txBody>
      </p:sp>
      <p:sp>
        <p:nvSpPr>
          <p:cNvPr id="182" name=""/>
          <p:cNvSpPr/>
          <p:nvPr/>
        </p:nvSpPr>
        <p:spPr>
          <a:xfrm>
            <a:off x="5089320" y="1152000"/>
            <a:ext cx="1107000" cy="486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t">
            <a:spAutoFit/>
          </a:bodyPr>
          <a:p>
            <a:pPr algn="ctr">
              <a:lnSpc>
                <a:spcPct val="100000"/>
              </a:lnSpc>
              <a:tabLst>
                <a:tab algn="l" pos="408240"/>
              </a:tabLst>
            </a:pPr>
            <a:r>
              <a:rPr b="1" lang="fr-FR" sz="1100" strike="noStrike" u="none">
                <a:solidFill>
                  <a:srgbClr val="000000"/>
                </a:solidFill>
                <a:effectLst/>
                <a:uFillTx/>
                <a:latin typeface="Arial"/>
                <a:ea typeface="DejaVu Sans"/>
              </a:rPr>
              <a:t>Remboursé à </a:t>
            </a:r>
            <a:endParaRPr b="0" lang="fr-FR" sz="11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algn="ctr">
              <a:lnSpc>
                <a:spcPct val="100000"/>
              </a:lnSpc>
              <a:tabLst>
                <a:tab algn="l" pos="408240"/>
              </a:tabLst>
            </a:pPr>
            <a:r>
              <a:rPr b="1" lang="fr-FR" sz="1500" strike="noStrike" u="none">
                <a:solidFill>
                  <a:srgbClr val="000000"/>
                </a:solidFill>
                <a:effectLst/>
                <a:uFillTx/>
                <a:latin typeface="Arial"/>
                <a:ea typeface="DejaVu Sans"/>
              </a:rPr>
              <a:t>100%</a:t>
            </a:r>
            <a:endParaRPr b="0" lang="fr-FR" sz="15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83" name=""/>
          <p:cNvSpPr/>
          <p:nvPr/>
        </p:nvSpPr>
        <p:spPr>
          <a:xfrm>
            <a:off x="4635360" y="1296360"/>
            <a:ext cx="561240" cy="3182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t">
            <a:spAutoFit/>
          </a:bodyPr>
          <a:p>
            <a:pPr>
              <a:lnSpc>
                <a:spcPct val="100000"/>
              </a:lnSpc>
              <a:tabLst>
                <a:tab algn="l" pos="408240"/>
              </a:tabLst>
            </a:pPr>
            <a:r>
              <a:rPr b="1" lang="fr-FR" sz="1500" strike="noStrike" u="none">
                <a:solidFill>
                  <a:srgbClr val="000000"/>
                </a:solidFill>
                <a:effectLst/>
                <a:uFillTx/>
                <a:latin typeface="Arial"/>
                <a:ea typeface="DejaVu Sans"/>
              </a:rPr>
              <a:t>50%</a:t>
            </a:r>
            <a:endParaRPr b="0" lang="fr-FR" sz="15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84" name=""/>
          <p:cNvSpPr/>
          <p:nvPr/>
        </p:nvSpPr>
        <p:spPr>
          <a:xfrm>
            <a:off x="3303360" y="1296360"/>
            <a:ext cx="561240" cy="3182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t">
            <a:spAutoFit/>
          </a:bodyPr>
          <a:p>
            <a:pPr>
              <a:lnSpc>
                <a:spcPct val="100000"/>
              </a:lnSpc>
              <a:tabLst>
                <a:tab algn="l" pos="408240"/>
              </a:tabLst>
            </a:pPr>
            <a:r>
              <a:rPr b="1" lang="fr-FR" sz="1500" strike="noStrike" u="none">
                <a:solidFill>
                  <a:srgbClr val="000000"/>
                </a:solidFill>
                <a:effectLst/>
                <a:uFillTx/>
                <a:latin typeface="Arial"/>
                <a:ea typeface="DejaVu Sans"/>
              </a:rPr>
              <a:t>10%</a:t>
            </a:r>
            <a:endParaRPr b="0" lang="fr-FR" sz="15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85" name="CustomShape 29"/>
          <p:cNvSpPr/>
          <p:nvPr/>
        </p:nvSpPr>
        <p:spPr>
          <a:xfrm>
            <a:off x="3060000" y="1908000"/>
            <a:ext cx="2878920" cy="2410920"/>
          </a:xfrm>
          <a:prstGeom prst="rect">
            <a:avLst/>
          </a:prstGeom>
          <a:solidFill>
            <a:srgbClr val="283d5c"/>
          </a:solidFill>
          <a:ln w="936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 anchor="ctr">
            <a:normAutofit lnSpcReduction="9999"/>
          </a:bodyPr>
          <a:p>
            <a:pPr algn="ctr">
              <a:lnSpc>
                <a:spcPct val="100000"/>
              </a:lnSpc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fr-FR" sz="1400" strike="noStrike" u="none">
                <a:solidFill>
                  <a:srgbClr val="ffffff"/>
                </a:solidFill>
                <a:effectLst/>
                <a:uFillTx/>
                <a:latin typeface="Calibri"/>
                <a:ea typeface="DejaVu Sans"/>
              </a:rPr>
              <a:t>Bravo, vous avez atteint </a:t>
            </a:r>
            <a:endParaRPr b="0" lang="fr-FR" sz="14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algn="ctr">
              <a:lnSpc>
                <a:spcPct val="100000"/>
              </a:lnSpc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fr-FR" sz="1400" strike="noStrike" u="none">
                <a:solidFill>
                  <a:srgbClr val="ffffff"/>
                </a:solidFill>
                <a:effectLst/>
                <a:uFillTx/>
                <a:latin typeface="Calibri"/>
                <a:ea typeface="DejaVu Sans"/>
              </a:rPr>
              <a:t>le remboursement à 20 % !</a:t>
            </a:r>
            <a:endParaRPr b="0" lang="fr-FR" sz="14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algn="ctr">
              <a:lnSpc>
                <a:spcPct val="100000"/>
              </a:lnSpc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fr-FR" sz="14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algn="ctr">
              <a:lnSpc>
                <a:spcPct val="100000"/>
              </a:lnSpc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fr-FR" sz="1400" strike="noStrike" u="none">
                <a:solidFill>
                  <a:srgbClr val="ffffff"/>
                </a:solidFill>
                <a:effectLst/>
                <a:uFillTx/>
                <a:latin typeface="Calibri"/>
                <a:ea typeface="DejaVu Sans"/>
              </a:rPr>
              <a:t>Augmentons la température !</a:t>
            </a:r>
            <a:endParaRPr b="0" lang="fr-FR" sz="14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algn="ctr">
              <a:lnSpc>
                <a:spcPct val="100000"/>
              </a:lnSpc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fr-FR" sz="14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algn="ctr">
              <a:lnSpc>
                <a:spcPct val="100000"/>
              </a:lnSpc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fr-FR" sz="14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algn="ctr">
              <a:lnSpc>
                <a:spcPct val="100000"/>
              </a:lnSpc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fr-FR" sz="14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algn="ctr">
              <a:lnSpc>
                <a:spcPct val="100000"/>
              </a:lnSpc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fr-FR" sz="1400" strike="noStrike" u="none">
                <a:solidFill>
                  <a:srgbClr val="ffffff"/>
                </a:solidFill>
                <a:effectLst/>
                <a:uFillTx/>
                <a:latin typeface="Calibri"/>
                <a:ea typeface="DejaVu Sans"/>
              </a:rPr>
              <a:t>Avec la technologie</a:t>
            </a:r>
            <a:br>
              <a:rPr sz="1400"/>
            </a:br>
            <a:r>
              <a:rPr b="1" lang="fr-FR" sz="1400" strike="noStrike" u="none">
                <a:solidFill>
                  <a:srgbClr val="ffffff"/>
                </a:solidFill>
                <a:effectLst/>
                <a:uFillTx/>
                <a:latin typeface="Calibri"/>
                <a:ea typeface="DejaVu Sans"/>
              </a:rPr>
              <a:t>GROHE TurboStat </a:t>
            </a:r>
            <a:r>
              <a:rPr b="0" lang="fr-FR" sz="1400" strike="noStrike" u="none">
                <a:solidFill>
                  <a:srgbClr val="ffffff"/>
                </a:solidFill>
                <a:effectLst/>
                <a:uFillTx/>
                <a:latin typeface="Calibri"/>
                <a:ea typeface="DejaVu Sans"/>
              </a:rPr>
              <a:t>la température est constamment maintenue sans aucune fluctuations</a:t>
            </a:r>
            <a:r>
              <a:rPr b="1" lang="fr-FR" sz="1400" strike="noStrike" u="none">
                <a:solidFill>
                  <a:srgbClr val="ffffff"/>
                </a:solidFill>
                <a:effectLst/>
                <a:uFillTx/>
                <a:latin typeface="Calibri"/>
                <a:ea typeface="DejaVu Sans"/>
              </a:rPr>
              <a:t> </a:t>
            </a:r>
            <a:endParaRPr b="0" lang="fr-FR" sz="14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86" name=""/>
          <p:cNvSpPr/>
          <p:nvPr/>
        </p:nvSpPr>
        <p:spPr>
          <a:xfrm>
            <a:off x="3924000" y="1188000"/>
            <a:ext cx="538920" cy="538920"/>
          </a:xfrm>
          <a:prstGeom prst="ellipse">
            <a:avLst/>
          </a:prstGeom>
          <a:solidFill>
            <a:srgbClr val="ff0000"/>
          </a:solidFill>
          <a:ln w="0">
            <a:solidFill>
              <a:srgbClr val="3465a4"/>
            </a:solidFill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>
              <a:lnSpc>
                <a:spcPct val="100000"/>
              </a:lnSpc>
            </a:pP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  <a:ea typeface="DejaVu Sans"/>
            </a:endParaRPr>
          </a:p>
        </p:txBody>
      </p:sp>
      <p:sp>
        <p:nvSpPr>
          <p:cNvPr id="187" name=""/>
          <p:cNvSpPr/>
          <p:nvPr/>
        </p:nvSpPr>
        <p:spPr>
          <a:xfrm>
            <a:off x="3951360" y="1296360"/>
            <a:ext cx="561240" cy="3182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t">
            <a:spAutoFit/>
          </a:bodyPr>
          <a:p>
            <a:pPr>
              <a:lnSpc>
                <a:spcPct val="100000"/>
              </a:lnSpc>
              <a:tabLst>
                <a:tab algn="l" pos="408240"/>
              </a:tabLst>
            </a:pPr>
            <a:r>
              <a:rPr b="1" lang="fr-FR" sz="1500" strike="noStrike" u="none">
                <a:solidFill>
                  <a:srgbClr val="000000"/>
                </a:solidFill>
                <a:effectLst/>
                <a:uFillTx/>
                <a:latin typeface="Arial"/>
                <a:ea typeface="DejaVu Sans"/>
              </a:rPr>
              <a:t>20%</a:t>
            </a:r>
            <a:endParaRPr b="0" lang="fr-FR" sz="15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188" name="" descr=""/>
          <p:cNvPicPr/>
          <p:nvPr/>
        </p:nvPicPr>
        <p:blipFill>
          <a:blip r:embed="rId4"/>
          <a:stretch/>
        </p:blipFill>
        <p:spPr>
          <a:xfrm>
            <a:off x="4197960" y="2906280"/>
            <a:ext cx="481680" cy="51336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89" name=""/>
          <p:cNvSpPr/>
          <p:nvPr/>
        </p:nvSpPr>
        <p:spPr>
          <a:xfrm>
            <a:off x="361800" y="4860000"/>
            <a:ext cx="2337840" cy="1617840"/>
          </a:xfrm>
          <a:prstGeom prst="wedgeRoundRectCallout">
            <a:avLst>
              <a:gd name="adj1" fmla="val 136376"/>
              <a:gd name="adj2" fmla="val -53380"/>
              <a:gd name="adj3" fmla="val 16667"/>
            </a:avLst>
          </a:prstGeom>
          <a:solidFill>
            <a:srgbClr val="eeeeee"/>
          </a:solidFill>
          <a:ln w="0">
            <a:solidFill>
              <a:srgbClr val="254061"/>
            </a:solidFill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ctr">
              <a:lnSpc>
                <a:spcPct val="100000"/>
              </a:lnSpc>
              <a:tabLst>
                <a:tab algn="l" pos="408240"/>
              </a:tabLst>
            </a:pPr>
            <a:r>
              <a:rPr b="0" lang="fr-FR" sz="1300" strike="noStrike" u="none">
                <a:solidFill>
                  <a:srgbClr val="000000"/>
                </a:solidFill>
                <a:effectLst/>
                <a:uFillTx/>
                <a:latin typeface="Arial"/>
                <a:ea typeface="DejaVu Sans"/>
              </a:rPr>
              <a:t>Le jet change légèrement de couleur et produit des volutes de vapeur pour signifier l’augmentation de température</a:t>
            </a:r>
            <a:endParaRPr b="0" lang="fr-FR" sz="13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CustomShape 50"/>
          <p:cNvSpPr/>
          <p:nvPr/>
        </p:nvSpPr>
        <p:spPr>
          <a:xfrm>
            <a:off x="457200" y="274680"/>
            <a:ext cx="8259120" cy="1128960"/>
          </a:xfrm>
          <a:prstGeom prst="rect">
            <a:avLst/>
          </a:prstGeom>
          <a:solidFill>
            <a:srgbClr val="eeeeee">
              <a:alpha val="50000"/>
            </a:srgbClr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rmAutofit/>
          </a:bodyPr>
          <a:p>
            <a:pPr>
              <a:lnSpc>
                <a:spcPct val="100000"/>
              </a:lnSpc>
              <a:tabLst>
                <a:tab algn="l" pos="408240"/>
              </a:tabLst>
            </a:pPr>
            <a:r>
              <a:rPr b="1" lang="fr-FR" sz="2400" strike="noStrike" u="none">
                <a:solidFill>
                  <a:srgbClr val="e16c00"/>
                </a:solidFill>
                <a:effectLst/>
                <a:uFillTx/>
                <a:latin typeface="Tahoma"/>
                <a:ea typeface="Tahoma"/>
              </a:rPr>
              <a:t>Page jeu (iframe agence avec jeu VG)</a:t>
            </a:r>
            <a:endParaRPr b="0" lang="fr-FR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91" name="Line 10"/>
          <p:cNvSpPr/>
          <p:nvPr/>
        </p:nvSpPr>
        <p:spPr>
          <a:xfrm>
            <a:off x="539280" y="1124640"/>
            <a:ext cx="1152360" cy="360"/>
          </a:xfrm>
          <a:prstGeom prst="line">
            <a:avLst/>
          </a:prstGeom>
          <a:ln w="12700">
            <a:solidFill>
              <a:srgbClr val="d9d9d9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-44640" bIns="-44640" anchor="t" anchorCtr="1">
            <a:noAutofit/>
          </a:bodyPr>
          <a:p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  <a:ea typeface="DejaVu Sans"/>
            </a:endParaRPr>
          </a:p>
        </p:txBody>
      </p:sp>
      <p:pic>
        <p:nvPicPr>
          <p:cNvPr id="192" name="Picture 2_ 9" descr="C:\wamp\www\VIRALGAMES_2012-Corporate\Graphs\Sources\Images\vague_bordure.png"/>
          <p:cNvPicPr/>
          <p:nvPr/>
        </p:nvPicPr>
        <p:blipFill>
          <a:blip r:embed="rId1"/>
          <a:stretch/>
        </p:blipFill>
        <p:spPr>
          <a:xfrm>
            <a:off x="8316360" y="0"/>
            <a:ext cx="813600" cy="6843960"/>
          </a:xfrm>
          <a:prstGeom prst="rect">
            <a:avLst/>
          </a:prstGeom>
          <a:noFill/>
          <a:ln w="0">
            <a:noFill/>
          </a:ln>
          <a:effectLst>
            <a:outerShdw blurRad="127080" dir="2700000" dist="101823" rotWithShape="0">
              <a:srgbClr val="808080">
                <a:alpha val="50000"/>
              </a:srgbClr>
            </a:outerShdw>
          </a:effectLst>
        </p:spPr>
      </p:pic>
      <p:sp>
        <p:nvSpPr>
          <p:cNvPr id="193" name="CustomShape 51"/>
          <p:cNvSpPr/>
          <p:nvPr/>
        </p:nvSpPr>
        <p:spPr>
          <a:xfrm>
            <a:off x="6553080" y="6356520"/>
            <a:ext cx="2119680" cy="351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r">
              <a:lnSpc>
                <a:spcPct val="100000"/>
              </a:lnSpc>
              <a:tabLst>
                <a:tab algn="l" pos="408240"/>
              </a:tabLst>
            </a:pPr>
            <a:fld id="{88FE1A01-17A7-48B8-A6E9-05B953C6D4E1}" type="slidenum">
              <a:rPr b="0" lang="fr-FR" sz="1200" strike="noStrike" u="none">
                <a:solidFill>
                  <a:srgbClr val="8b8b8b"/>
                </a:solidFill>
                <a:effectLst/>
                <a:uFillTx/>
                <a:latin typeface="Calibri"/>
                <a:ea typeface="DejaVu Sans"/>
              </a:rPr>
              <a:t>&lt;numéro&gt;</a:t>
            </a:fld>
            <a:endParaRPr b="0" lang="fr-FR" sz="1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94" name="CustomShape 52"/>
          <p:cNvSpPr/>
          <p:nvPr/>
        </p:nvSpPr>
        <p:spPr>
          <a:xfrm>
            <a:off x="2880000" y="1080000"/>
            <a:ext cx="3237840" cy="5577840"/>
          </a:xfrm>
          <a:prstGeom prst="rect">
            <a:avLst/>
          </a:prstGeom>
          <a:noFill/>
          <a:ln w="9360">
            <a:solidFill>
              <a:srgbClr val="808080"/>
            </a:solidFill>
            <a:prstDash val="dashDot"/>
            <a:miter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 anchor="t">
            <a:noAutofit/>
          </a:bodyPr>
          <a:p>
            <a:pPr>
              <a:lnSpc>
                <a:spcPct val="100000"/>
              </a:lnSpc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8920">
              <a:lnSpc>
                <a:spcPct val="100000"/>
              </a:lnSpc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8920">
              <a:lnSpc>
                <a:spcPct val="100000"/>
              </a:lnSpc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95" name="CustomShape 53"/>
          <p:cNvSpPr/>
          <p:nvPr/>
        </p:nvSpPr>
        <p:spPr>
          <a:xfrm>
            <a:off x="4140000" y="4860000"/>
            <a:ext cx="1869840" cy="920880"/>
          </a:xfrm>
          <a:prstGeom prst="roundRect">
            <a:avLst>
              <a:gd name="adj" fmla="val 16667"/>
            </a:avLst>
          </a:prstGeom>
          <a:solidFill>
            <a:srgbClr val="4f81bd"/>
          </a:solidFill>
          <a:ln w="0"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>
              <a:lnSpc>
                <a:spcPct val="100000"/>
              </a:lnSpc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fr-FR" sz="1800" strike="noStrike" u="none">
                <a:solidFill>
                  <a:srgbClr val="ffffff"/>
                </a:solidFill>
                <a:effectLst/>
                <a:uFillTx/>
                <a:latin typeface="Calibri"/>
                <a:ea typeface="DejaVu Sans"/>
              </a:rPr>
              <a:t>Fais tourner</a:t>
            </a:r>
            <a:endParaRPr b="0" lang="fr-FR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algn="ctr">
              <a:lnSpc>
                <a:spcPct val="100000"/>
              </a:lnSpc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fr-FR" sz="1800" strike="noStrike" u="none">
                <a:solidFill>
                  <a:srgbClr val="ffffff"/>
                </a:solidFill>
                <a:effectLst/>
                <a:uFillTx/>
                <a:latin typeface="Calibri"/>
                <a:ea typeface="DejaVu Sans"/>
              </a:rPr>
              <a:t>la roue</a:t>
            </a:r>
            <a:endParaRPr b="0" lang="fr-FR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96" name=""/>
          <p:cNvSpPr/>
          <p:nvPr/>
        </p:nvSpPr>
        <p:spPr>
          <a:xfrm rot="9255600">
            <a:off x="4631040" y="4041720"/>
            <a:ext cx="537840" cy="717840"/>
          </a:xfrm>
          <a:prstGeom prst="downArrow">
            <a:avLst>
              <a:gd name="adj1" fmla="val 50000"/>
              <a:gd name="adj2" fmla="val 33333"/>
            </a:avLst>
          </a:prstGeom>
          <a:solidFill>
            <a:schemeClr val="accent1"/>
          </a:solidFill>
          <a:ln w="0">
            <a:solidFill>
              <a:srgbClr val="254061"/>
            </a:solidFill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>
              <a:lnSpc>
                <a:spcPct val="100000"/>
              </a:lnSpc>
              <a:tabLst>
                <a:tab algn="l" pos="408240"/>
              </a:tabLst>
            </a:pP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  <a:ea typeface="DejaVu Sans"/>
            </a:endParaRPr>
          </a:p>
        </p:txBody>
      </p:sp>
      <p:pic>
        <p:nvPicPr>
          <p:cNvPr id="197" name="" descr=""/>
          <p:cNvPicPr/>
          <p:nvPr/>
        </p:nvPicPr>
        <p:blipFill>
          <a:blip r:embed="rId2"/>
          <a:stretch/>
        </p:blipFill>
        <p:spPr>
          <a:xfrm>
            <a:off x="2988000" y="1260000"/>
            <a:ext cx="3047760" cy="5334840"/>
          </a:xfrm>
          <a:prstGeom prst="rect">
            <a:avLst/>
          </a:prstGeom>
          <a:noFill/>
          <a:ln w="0">
            <a:noFill/>
          </a:ln>
          <a:effectLst>
            <a:outerShdw blurRad="127080" dir="2700000" dist="101823" rotWithShape="0">
              <a:srgbClr val="808080">
                <a:alpha val="50000"/>
              </a:srgbClr>
            </a:outerShdw>
          </a:effectLst>
        </p:spPr>
      </p:pic>
      <p:pic>
        <p:nvPicPr>
          <p:cNvPr id="198" name="" descr=""/>
          <p:cNvPicPr/>
          <p:nvPr/>
        </p:nvPicPr>
        <p:blipFill>
          <a:blip r:embed="rId3"/>
          <a:srcRect l="31494" t="0" r="0" b="0"/>
          <a:stretch/>
        </p:blipFill>
        <p:spPr>
          <a:xfrm>
            <a:off x="4350240" y="4212000"/>
            <a:ext cx="1688760" cy="1798920"/>
          </a:xfrm>
          <a:prstGeom prst="rect">
            <a:avLst/>
          </a:prstGeom>
          <a:noFill/>
          <a:ln w="0">
            <a:noFill/>
          </a:ln>
          <a:effectLst>
            <a:outerShdw blurRad="127080" dir="2700000" dist="101823" rotWithShape="0">
              <a:srgbClr val="808080">
                <a:alpha val="50000"/>
              </a:srgbClr>
            </a:outerShdw>
          </a:effectLst>
        </p:spPr>
      </p:pic>
      <p:sp>
        <p:nvSpPr>
          <p:cNvPr id="199" name=""/>
          <p:cNvSpPr/>
          <p:nvPr/>
        </p:nvSpPr>
        <p:spPr>
          <a:xfrm>
            <a:off x="3096000" y="1368720"/>
            <a:ext cx="2770920" cy="214200"/>
          </a:xfrm>
          <a:prstGeom prst="roundRect">
            <a:avLst>
              <a:gd name="adj" fmla="val 16667"/>
            </a:avLst>
          </a:prstGeom>
          <a:solidFill>
            <a:srgbClr val="729fcf"/>
          </a:solidFill>
          <a:ln w="0">
            <a:solidFill>
              <a:srgbClr val="3465a4"/>
            </a:solidFill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>
              <a:lnSpc>
                <a:spcPct val="100000"/>
              </a:lnSpc>
              <a:tabLst>
                <a:tab algn="l" pos="408240"/>
              </a:tabLst>
            </a:pP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  <a:ea typeface="DejaVu Sans"/>
            </a:endParaRPr>
          </a:p>
        </p:txBody>
      </p:sp>
      <p:sp>
        <p:nvSpPr>
          <p:cNvPr id="200" name=""/>
          <p:cNvSpPr/>
          <p:nvPr/>
        </p:nvSpPr>
        <p:spPr>
          <a:xfrm>
            <a:off x="3096360" y="1369080"/>
            <a:ext cx="1763280" cy="214200"/>
          </a:xfrm>
          <a:prstGeom prst="roundRect">
            <a:avLst>
              <a:gd name="adj" fmla="val 16667"/>
            </a:avLst>
          </a:prstGeom>
          <a:solidFill>
            <a:srgbClr val="ff0000"/>
          </a:solidFill>
          <a:ln w="0">
            <a:solidFill>
              <a:srgbClr val="3465a4"/>
            </a:solidFill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>
              <a:lnSpc>
                <a:spcPct val="100000"/>
              </a:lnSpc>
              <a:tabLst>
                <a:tab algn="l" pos="408240"/>
              </a:tabLst>
            </a:pPr>
            <a:endParaRPr b="0" lang="fr-FR" sz="1800" strike="noStrike" u="none">
              <a:solidFill>
                <a:srgbClr val="ffffff"/>
              </a:solidFill>
              <a:effectLst/>
              <a:uFillTx/>
              <a:latin typeface="Arial"/>
              <a:ea typeface="DejaVu Sans"/>
            </a:endParaRPr>
          </a:p>
        </p:txBody>
      </p:sp>
      <p:sp>
        <p:nvSpPr>
          <p:cNvPr id="201" name=""/>
          <p:cNvSpPr/>
          <p:nvPr/>
        </p:nvSpPr>
        <p:spPr>
          <a:xfrm>
            <a:off x="3276000" y="1188000"/>
            <a:ext cx="538920" cy="538920"/>
          </a:xfrm>
          <a:prstGeom prst="ellipse">
            <a:avLst/>
          </a:prstGeom>
          <a:solidFill>
            <a:srgbClr val="ff0000"/>
          </a:solidFill>
          <a:ln w="0">
            <a:solidFill>
              <a:srgbClr val="3465a4"/>
            </a:solidFill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>
              <a:lnSpc>
                <a:spcPct val="100000"/>
              </a:lnSpc>
              <a:tabLst>
                <a:tab algn="l" pos="408240"/>
              </a:tabLst>
            </a:pPr>
            <a:endParaRPr b="0" lang="fr-FR" sz="1800" strike="noStrike" u="none">
              <a:solidFill>
                <a:srgbClr val="ffffff"/>
              </a:solidFill>
              <a:effectLst/>
              <a:uFillTx/>
              <a:latin typeface="Arial"/>
              <a:ea typeface="DejaVu Sans"/>
            </a:endParaRPr>
          </a:p>
        </p:txBody>
      </p:sp>
      <p:sp>
        <p:nvSpPr>
          <p:cNvPr id="202" name=""/>
          <p:cNvSpPr/>
          <p:nvPr/>
        </p:nvSpPr>
        <p:spPr>
          <a:xfrm>
            <a:off x="4680000" y="1188000"/>
            <a:ext cx="538920" cy="538920"/>
          </a:xfrm>
          <a:prstGeom prst="ellipse">
            <a:avLst/>
          </a:prstGeom>
          <a:solidFill>
            <a:srgbClr val="ff0000"/>
          </a:solidFill>
          <a:ln w="0">
            <a:solidFill>
              <a:srgbClr val="3465a4"/>
            </a:solidFill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>
              <a:lnSpc>
                <a:spcPct val="100000"/>
              </a:lnSpc>
              <a:tabLst>
                <a:tab algn="l" pos="408240"/>
              </a:tabLst>
            </a:pPr>
            <a:endParaRPr b="0" lang="fr-FR" sz="1800" strike="noStrike" u="none">
              <a:solidFill>
                <a:srgbClr val="ffffff"/>
              </a:solidFill>
              <a:effectLst/>
              <a:uFillTx/>
              <a:latin typeface="Arial"/>
              <a:ea typeface="DejaVu Sans"/>
            </a:endParaRPr>
          </a:p>
        </p:txBody>
      </p:sp>
      <p:sp>
        <p:nvSpPr>
          <p:cNvPr id="203" name=""/>
          <p:cNvSpPr/>
          <p:nvPr/>
        </p:nvSpPr>
        <p:spPr>
          <a:xfrm>
            <a:off x="5364360" y="1188360"/>
            <a:ext cx="538920" cy="538920"/>
          </a:xfrm>
          <a:prstGeom prst="ellipse">
            <a:avLst/>
          </a:prstGeom>
          <a:solidFill>
            <a:srgbClr val="729fcf"/>
          </a:solidFill>
          <a:ln w="0">
            <a:solidFill>
              <a:srgbClr val="3465a4"/>
            </a:solidFill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>
              <a:lnSpc>
                <a:spcPct val="100000"/>
              </a:lnSpc>
              <a:tabLst>
                <a:tab algn="l" pos="408240"/>
              </a:tabLst>
            </a:pP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  <a:ea typeface="DejaVu Sans"/>
            </a:endParaRPr>
          </a:p>
        </p:txBody>
      </p:sp>
      <p:sp>
        <p:nvSpPr>
          <p:cNvPr id="204" name=""/>
          <p:cNvSpPr/>
          <p:nvPr/>
        </p:nvSpPr>
        <p:spPr>
          <a:xfrm>
            <a:off x="5089320" y="1152000"/>
            <a:ext cx="1107000" cy="486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t">
            <a:spAutoFit/>
          </a:bodyPr>
          <a:p>
            <a:pPr algn="ctr">
              <a:lnSpc>
                <a:spcPct val="100000"/>
              </a:lnSpc>
              <a:tabLst>
                <a:tab algn="l" pos="408240"/>
              </a:tabLst>
            </a:pPr>
            <a:r>
              <a:rPr b="1" lang="fr-FR" sz="1100" strike="noStrike" u="none">
                <a:solidFill>
                  <a:srgbClr val="000000"/>
                </a:solidFill>
                <a:effectLst/>
                <a:uFillTx/>
                <a:latin typeface="Arial"/>
                <a:ea typeface="DejaVu Sans"/>
              </a:rPr>
              <a:t>Remboursé à </a:t>
            </a:r>
            <a:endParaRPr b="0" lang="fr-FR" sz="11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algn="ctr">
              <a:lnSpc>
                <a:spcPct val="100000"/>
              </a:lnSpc>
              <a:tabLst>
                <a:tab algn="l" pos="408240"/>
              </a:tabLst>
            </a:pPr>
            <a:r>
              <a:rPr b="1" lang="fr-FR" sz="1500" strike="noStrike" u="none">
                <a:solidFill>
                  <a:srgbClr val="000000"/>
                </a:solidFill>
                <a:effectLst/>
                <a:uFillTx/>
                <a:latin typeface="Arial"/>
                <a:ea typeface="DejaVu Sans"/>
              </a:rPr>
              <a:t>100%</a:t>
            </a:r>
            <a:endParaRPr b="0" lang="fr-FR" sz="15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05" name=""/>
          <p:cNvSpPr/>
          <p:nvPr/>
        </p:nvSpPr>
        <p:spPr>
          <a:xfrm>
            <a:off x="4707360" y="1296360"/>
            <a:ext cx="561240" cy="3182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t">
            <a:spAutoFit/>
          </a:bodyPr>
          <a:p>
            <a:pPr>
              <a:lnSpc>
                <a:spcPct val="100000"/>
              </a:lnSpc>
              <a:tabLst>
                <a:tab algn="l" pos="408240"/>
              </a:tabLst>
            </a:pPr>
            <a:r>
              <a:rPr b="1" lang="fr-FR" sz="1500" strike="noStrike" u="none">
                <a:solidFill>
                  <a:srgbClr val="000000"/>
                </a:solidFill>
                <a:effectLst/>
                <a:uFillTx/>
                <a:latin typeface="Arial"/>
                <a:ea typeface="DejaVu Sans"/>
              </a:rPr>
              <a:t>50%</a:t>
            </a:r>
            <a:endParaRPr b="0" lang="fr-FR" sz="15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06" name=""/>
          <p:cNvSpPr/>
          <p:nvPr/>
        </p:nvSpPr>
        <p:spPr>
          <a:xfrm>
            <a:off x="3303360" y="1296360"/>
            <a:ext cx="561240" cy="3182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t">
            <a:spAutoFit/>
          </a:bodyPr>
          <a:p>
            <a:pPr>
              <a:lnSpc>
                <a:spcPct val="100000"/>
              </a:lnSpc>
              <a:tabLst>
                <a:tab algn="l" pos="408240"/>
              </a:tabLst>
            </a:pPr>
            <a:r>
              <a:rPr b="1" lang="fr-FR" sz="1500" strike="noStrike" u="none">
                <a:solidFill>
                  <a:srgbClr val="000000"/>
                </a:solidFill>
                <a:effectLst/>
                <a:uFillTx/>
                <a:latin typeface="Arial"/>
                <a:ea typeface="DejaVu Sans"/>
              </a:rPr>
              <a:t>10%</a:t>
            </a:r>
            <a:endParaRPr b="0" lang="fr-FR" sz="15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07" name=""/>
          <p:cNvSpPr/>
          <p:nvPr/>
        </p:nvSpPr>
        <p:spPr>
          <a:xfrm>
            <a:off x="361800" y="4680000"/>
            <a:ext cx="2337840" cy="1617840"/>
          </a:xfrm>
          <a:prstGeom prst="wedgeRoundRectCallout">
            <a:avLst>
              <a:gd name="adj1" fmla="val 132466"/>
              <a:gd name="adj2" fmla="val -44283"/>
              <a:gd name="adj3" fmla="val 16667"/>
            </a:avLst>
          </a:prstGeom>
          <a:solidFill>
            <a:srgbClr val="eeeeee"/>
          </a:solidFill>
          <a:ln w="0">
            <a:solidFill>
              <a:srgbClr val="254061"/>
            </a:solidFill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ctr">
              <a:lnSpc>
                <a:spcPct val="100000"/>
              </a:lnSpc>
              <a:tabLst>
                <a:tab algn="l" pos="408240"/>
              </a:tabLst>
            </a:pPr>
            <a:r>
              <a:rPr b="0" lang="fr-FR" sz="1300" strike="noStrike" u="none">
                <a:solidFill>
                  <a:srgbClr val="000000"/>
                </a:solidFill>
                <a:effectLst/>
                <a:uFillTx/>
                <a:latin typeface="Arial"/>
                <a:ea typeface="DejaVu Sans"/>
              </a:rPr>
              <a:t>Le jet change de forme et s’élargit</a:t>
            </a:r>
            <a:endParaRPr b="0" lang="fr-FR" sz="13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08" name="CustomShape 54"/>
          <p:cNvSpPr/>
          <p:nvPr/>
        </p:nvSpPr>
        <p:spPr>
          <a:xfrm>
            <a:off x="3060000" y="1908000"/>
            <a:ext cx="2878920" cy="2410920"/>
          </a:xfrm>
          <a:prstGeom prst="rect">
            <a:avLst/>
          </a:prstGeom>
          <a:solidFill>
            <a:srgbClr val="283d5c"/>
          </a:solidFill>
          <a:ln w="936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 anchor="ctr">
            <a:normAutofit fontScale="92500" lnSpcReduction="19999"/>
          </a:bodyPr>
          <a:p>
            <a:pPr algn="ctr">
              <a:lnSpc>
                <a:spcPct val="100000"/>
              </a:lnSpc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fr-FR" sz="1400" strike="noStrike" u="none">
                <a:solidFill>
                  <a:srgbClr val="ffffff"/>
                </a:solidFill>
                <a:effectLst/>
                <a:uFillTx/>
                <a:latin typeface="Calibri"/>
                <a:ea typeface="DejaVu Sans"/>
              </a:rPr>
              <a:t>Bravo, vous avez atteint </a:t>
            </a:r>
            <a:endParaRPr b="0" lang="fr-FR" sz="14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algn="ctr">
              <a:lnSpc>
                <a:spcPct val="100000"/>
              </a:lnSpc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fr-FR" sz="1400" strike="noStrike" u="none">
                <a:solidFill>
                  <a:srgbClr val="ffffff"/>
                </a:solidFill>
                <a:effectLst/>
                <a:uFillTx/>
                <a:latin typeface="Calibri"/>
                <a:ea typeface="DejaVu Sans"/>
              </a:rPr>
              <a:t>le remboursement à 50 % !</a:t>
            </a:r>
            <a:endParaRPr b="0" lang="fr-FR" sz="14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algn="ctr">
              <a:lnSpc>
                <a:spcPct val="100000"/>
              </a:lnSpc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fr-FR" sz="16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algn="ctr">
              <a:lnSpc>
                <a:spcPct val="100000"/>
              </a:lnSpc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fr-FR" sz="1400" strike="noStrike" u="none">
                <a:solidFill>
                  <a:srgbClr val="ffffff"/>
                </a:solidFill>
                <a:effectLst/>
                <a:uFillTx/>
                <a:latin typeface="Calibri"/>
                <a:ea typeface="DejaVu Sans"/>
              </a:rPr>
              <a:t>Changeons maintenant</a:t>
            </a:r>
            <a:br>
              <a:rPr sz="1400"/>
            </a:br>
            <a:r>
              <a:rPr b="0" lang="fr-FR" sz="1400" strike="noStrike" u="none">
                <a:solidFill>
                  <a:srgbClr val="ffffff"/>
                </a:solidFill>
                <a:effectLst/>
                <a:uFillTx/>
                <a:latin typeface="Calibri"/>
                <a:ea typeface="DejaVu Sans"/>
              </a:rPr>
              <a:t>la forme du jet !</a:t>
            </a:r>
            <a:endParaRPr b="0" lang="fr-FR" sz="14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algn="ctr">
              <a:lnSpc>
                <a:spcPct val="100000"/>
              </a:lnSpc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fr-FR" sz="14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algn="ctr">
              <a:lnSpc>
                <a:spcPct val="100000"/>
              </a:lnSpc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fr-FR" sz="14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algn="ctr">
              <a:lnSpc>
                <a:spcPct val="100000"/>
              </a:lnSpc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fr-FR" sz="14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algn="ctr">
              <a:lnSpc>
                <a:spcPct val="100000"/>
              </a:lnSpc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fr-FR" sz="14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algn="ctr">
              <a:lnSpc>
                <a:spcPct val="100000"/>
              </a:lnSpc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fr-FR" sz="1400" strike="noStrike" u="none">
                <a:solidFill>
                  <a:srgbClr val="ffffff"/>
                </a:solidFill>
                <a:effectLst/>
                <a:uFillTx/>
                <a:latin typeface="Calibri"/>
                <a:ea typeface="DejaVu Sans"/>
              </a:rPr>
              <a:t>Avec </a:t>
            </a:r>
            <a:r>
              <a:rPr b="1" lang="fr-FR" sz="1400" strike="noStrike" u="none">
                <a:solidFill>
                  <a:srgbClr val="ffffff"/>
                </a:solidFill>
                <a:effectLst/>
                <a:uFillTx/>
                <a:latin typeface="Calibri"/>
                <a:ea typeface="DejaVu Sans"/>
              </a:rPr>
              <a:t>GROHE SmartSwitch </a:t>
            </a:r>
            <a:r>
              <a:rPr b="0" lang="fr-FR" sz="1400" strike="noStrike" u="none">
                <a:solidFill>
                  <a:srgbClr val="ffffff"/>
                </a:solidFill>
                <a:effectLst/>
                <a:uFillTx/>
                <a:latin typeface="Calibri"/>
                <a:ea typeface="DejaVu Sans"/>
              </a:rPr>
              <a:t>il suffit de tourner la molette pour changer facilement la forme du jet et profiter d’un véritable SPA à la maison...</a:t>
            </a:r>
            <a:endParaRPr b="0" lang="fr-FR" sz="14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09" name=""/>
          <p:cNvSpPr/>
          <p:nvPr/>
        </p:nvSpPr>
        <p:spPr>
          <a:xfrm>
            <a:off x="3960000" y="1188000"/>
            <a:ext cx="538920" cy="538920"/>
          </a:xfrm>
          <a:prstGeom prst="ellipse">
            <a:avLst/>
          </a:prstGeom>
          <a:solidFill>
            <a:srgbClr val="ff0000"/>
          </a:solidFill>
          <a:ln w="0">
            <a:solidFill>
              <a:srgbClr val="3465a4"/>
            </a:solidFill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>
              <a:lnSpc>
                <a:spcPct val="100000"/>
              </a:lnSpc>
            </a:pPr>
            <a:endParaRPr b="0" lang="fr-FR" sz="1800" strike="noStrike" u="none">
              <a:solidFill>
                <a:srgbClr val="ffffff"/>
              </a:solidFill>
              <a:effectLst/>
              <a:uFillTx/>
              <a:latin typeface="Arial"/>
              <a:ea typeface="DejaVu Sans"/>
            </a:endParaRPr>
          </a:p>
        </p:txBody>
      </p:sp>
      <p:sp>
        <p:nvSpPr>
          <p:cNvPr id="210" name=""/>
          <p:cNvSpPr/>
          <p:nvPr/>
        </p:nvSpPr>
        <p:spPr>
          <a:xfrm>
            <a:off x="3987360" y="1296360"/>
            <a:ext cx="561240" cy="3182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t">
            <a:spAutoFit/>
          </a:bodyPr>
          <a:p>
            <a:pPr>
              <a:lnSpc>
                <a:spcPct val="100000"/>
              </a:lnSpc>
              <a:tabLst>
                <a:tab algn="l" pos="408240"/>
              </a:tabLst>
            </a:pPr>
            <a:r>
              <a:rPr b="1" lang="fr-FR" sz="1500" strike="noStrike" u="none">
                <a:solidFill>
                  <a:srgbClr val="000000"/>
                </a:solidFill>
                <a:effectLst/>
                <a:uFillTx/>
                <a:latin typeface="Arial"/>
                <a:ea typeface="DejaVu Sans"/>
              </a:rPr>
              <a:t>20%</a:t>
            </a:r>
            <a:endParaRPr b="0" lang="fr-FR" sz="15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211" name="" descr=""/>
          <p:cNvPicPr/>
          <p:nvPr/>
        </p:nvPicPr>
        <p:blipFill>
          <a:blip r:embed="rId4"/>
          <a:stretch/>
        </p:blipFill>
        <p:spPr>
          <a:xfrm>
            <a:off x="4204440" y="3060000"/>
            <a:ext cx="475200" cy="50076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" name="CustomShape 56"/>
          <p:cNvSpPr/>
          <p:nvPr/>
        </p:nvSpPr>
        <p:spPr>
          <a:xfrm>
            <a:off x="457200" y="274680"/>
            <a:ext cx="8259120" cy="1128960"/>
          </a:xfrm>
          <a:prstGeom prst="rect">
            <a:avLst/>
          </a:prstGeom>
          <a:solidFill>
            <a:srgbClr val="eeeeee">
              <a:alpha val="50000"/>
            </a:srgbClr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rmAutofit/>
          </a:bodyPr>
          <a:p>
            <a:pPr>
              <a:lnSpc>
                <a:spcPct val="100000"/>
              </a:lnSpc>
              <a:tabLst>
                <a:tab algn="l" pos="408240"/>
              </a:tabLst>
            </a:pPr>
            <a:r>
              <a:rPr b="1" lang="fr-FR" sz="2400" strike="noStrike" u="none">
                <a:solidFill>
                  <a:srgbClr val="e16c00"/>
                </a:solidFill>
                <a:effectLst/>
                <a:uFillTx/>
                <a:latin typeface="Tahoma"/>
                <a:ea typeface="Tahoma"/>
              </a:rPr>
              <a:t>Page jeu (iframe agence avec jeu VG)</a:t>
            </a:r>
            <a:endParaRPr b="0" lang="fr-FR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13" name="Line 11"/>
          <p:cNvSpPr/>
          <p:nvPr/>
        </p:nvSpPr>
        <p:spPr>
          <a:xfrm>
            <a:off x="539280" y="1124640"/>
            <a:ext cx="1152360" cy="360"/>
          </a:xfrm>
          <a:prstGeom prst="line">
            <a:avLst/>
          </a:prstGeom>
          <a:ln w="12700">
            <a:solidFill>
              <a:srgbClr val="d9d9d9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-44640" bIns="-44640" anchor="t" anchorCtr="1">
            <a:noAutofit/>
          </a:bodyPr>
          <a:p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  <a:ea typeface="DejaVu Sans"/>
            </a:endParaRPr>
          </a:p>
        </p:txBody>
      </p:sp>
      <p:pic>
        <p:nvPicPr>
          <p:cNvPr id="214" name="Picture 2_ 10" descr="C:\wamp\www\VIRALGAMES_2012-Corporate\Graphs\Sources\Images\vague_bordure.png"/>
          <p:cNvPicPr/>
          <p:nvPr/>
        </p:nvPicPr>
        <p:blipFill>
          <a:blip r:embed="rId1"/>
          <a:stretch/>
        </p:blipFill>
        <p:spPr>
          <a:xfrm>
            <a:off x="8316360" y="0"/>
            <a:ext cx="813600" cy="6843960"/>
          </a:xfrm>
          <a:prstGeom prst="rect">
            <a:avLst/>
          </a:prstGeom>
          <a:noFill/>
          <a:ln w="0">
            <a:noFill/>
          </a:ln>
          <a:effectLst>
            <a:outerShdw blurRad="127080" dir="2700000" dist="101823" rotWithShape="0">
              <a:srgbClr val="808080">
                <a:alpha val="50000"/>
              </a:srgbClr>
            </a:outerShdw>
          </a:effectLst>
        </p:spPr>
      </p:pic>
      <p:sp>
        <p:nvSpPr>
          <p:cNvPr id="215" name="CustomShape 57"/>
          <p:cNvSpPr/>
          <p:nvPr/>
        </p:nvSpPr>
        <p:spPr>
          <a:xfrm>
            <a:off x="6553080" y="6356520"/>
            <a:ext cx="2119680" cy="351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r">
              <a:lnSpc>
                <a:spcPct val="100000"/>
              </a:lnSpc>
              <a:tabLst>
                <a:tab algn="l" pos="408240"/>
              </a:tabLst>
            </a:pPr>
            <a:fld id="{0E8C896D-6B98-4904-97A4-E4C878BF6CE1}" type="slidenum">
              <a:rPr b="0" lang="fr-FR" sz="1200" strike="noStrike" u="none">
                <a:solidFill>
                  <a:srgbClr val="8b8b8b"/>
                </a:solidFill>
                <a:effectLst/>
                <a:uFillTx/>
                <a:latin typeface="Calibri"/>
                <a:ea typeface="DejaVu Sans"/>
              </a:rPr>
              <a:t>&lt;numéro&gt;</a:t>
            </a:fld>
            <a:endParaRPr b="0" lang="fr-FR" sz="1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16" name="CustomShape 58"/>
          <p:cNvSpPr/>
          <p:nvPr/>
        </p:nvSpPr>
        <p:spPr>
          <a:xfrm>
            <a:off x="2880000" y="1080000"/>
            <a:ext cx="3237840" cy="5577840"/>
          </a:xfrm>
          <a:prstGeom prst="rect">
            <a:avLst/>
          </a:prstGeom>
          <a:noFill/>
          <a:ln w="9360">
            <a:solidFill>
              <a:srgbClr val="808080"/>
            </a:solidFill>
            <a:prstDash val="dashDot"/>
            <a:miter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 anchor="t">
            <a:noAutofit/>
          </a:bodyPr>
          <a:p>
            <a:pPr>
              <a:lnSpc>
                <a:spcPct val="100000"/>
              </a:lnSpc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8920">
              <a:lnSpc>
                <a:spcPct val="100000"/>
              </a:lnSpc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8920">
              <a:lnSpc>
                <a:spcPct val="100000"/>
              </a:lnSpc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17" name="CustomShape 59"/>
          <p:cNvSpPr/>
          <p:nvPr/>
        </p:nvSpPr>
        <p:spPr>
          <a:xfrm>
            <a:off x="4140000" y="4860000"/>
            <a:ext cx="1869840" cy="920880"/>
          </a:xfrm>
          <a:prstGeom prst="roundRect">
            <a:avLst>
              <a:gd name="adj" fmla="val 16667"/>
            </a:avLst>
          </a:prstGeom>
          <a:solidFill>
            <a:srgbClr val="4f81bd"/>
          </a:solidFill>
          <a:ln w="0"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>
              <a:lnSpc>
                <a:spcPct val="100000"/>
              </a:lnSpc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fr-FR" sz="1800" strike="noStrike" u="none">
                <a:solidFill>
                  <a:srgbClr val="ffffff"/>
                </a:solidFill>
                <a:effectLst/>
                <a:uFillTx/>
                <a:latin typeface="Calibri"/>
                <a:ea typeface="DejaVu Sans"/>
              </a:rPr>
              <a:t>Fais tourner</a:t>
            </a:r>
            <a:endParaRPr b="0" lang="fr-FR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algn="ctr">
              <a:lnSpc>
                <a:spcPct val="100000"/>
              </a:lnSpc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fr-FR" sz="1800" strike="noStrike" u="none">
                <a:solidFill>
                  <a:srgbClr val="ffffff"/>
                </a:solidFill>
                <a:effectLst/>
                <a:uFillTx/>
                <a:latin typeface="Calibri"/>
                <a:ea typeface="DejaVu Sans"/>
              </a:rPr>
              <a:t>la roue</a:t>
            </a:r>
            <a:endParaRPr b="0" lang="fr-FR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18" name=""/>
          <p:cNvSpPr/>
          <p:nvPr/>
        </p:nvSpPr>
        <p:spPr>
          <a:xfrm rot="9255600">
            <a:off x="4631040" y="4041720"/>
            <a:ext cx="537840" cy="717840"/>
          </a:xfrm>
          <a:prstGeom prst="downArrow">
            <a:avLst>
              <a:gd name="adj1" fmla="val 50000"/>
              <a:gd name="adj2" fmla="val 33333"/>
            </a:avLst>
          </a:prstGeom>
          <a:solidFill>
            <a:schemeClr val="accent1"/>
          </a:solidFill>
          <a:ln w="0">
            <a:solidFill>
              <a:srgbClr val="254061"/>
            </a:solidFill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>
              <a:lnSpc>
                <a:spcPct val="100000"/>
              </a:lnSpc>
              <a:tabLst>
                <a:tab algn="l" pos="408240"/>
              </a:tabLst>
            </a:pP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  <a:ea typeface="DejaVu Sans"/>
            </a:endParaRPr>
          </a:p>
        </p:txBody>
      </p:sp>
      <p:pic>
        <p:nvPicPr>
          <p:cNvPr id="219" name="" descr=""/>
          <p:cNvPicPr/>
          <p:nvPr/>
        </p:nvPicPr>
        <p:blipFill>
          <a:blip r:embed="rId2"/>
          <a:stretch/>
        </p:blipFill>
        <p:spPr>
          <a:xfrm>
            <a:off x="2988000" y="1260000"/>
            <a:ext cx="3047760" cy="5334840"/>
          </a:xfrm>
          <a:prstGeom prst="rect">
            <a:avLst/>
          </a:prstGeom>
          <a:noFill/>
          <a:ln w="0">
            <a:noFill/>
          </a:ln>
          <a:effectLst>
            <a:outerShdw blurRad="127080" dir="2700000" dist="101823" rotWithShape="0">
              <a:srgbClr val="808080">
                <a:alpha val="50000"/>
              </a:srgbClr>
            </a:outerShdw>
          </a:effectLst>
        </p:spPr>
      </p:pic>
      <p:pic>
        <p:nvPicPr>
          <p:cNvPr id="220" name="" descr=""/>
          <p:cNvPicPr/>
          <p:nvPr/>
        </p:nvPicPr>
        <p:blipFill>
          <a:blip r:embed="rId3"/>
          <a:srcRect l="31494" t="0" r="0" b="0"/>
          <a:stretch/>
        </p:blipFill>
        <p:spPr>
          <a:xfrm>
            <a:off x="4350240" y="4212000"/>
            <a:ext cx="1688760" cy="1798920"/>
          </a:xfrm>
          <a:prstGeom prst="rect">
            <a:avLst/>
          </a:prstGeom>
          <a:noFill/>
          <a:ln w="0">
            <a:noFill/>
          </a:ln>
          <a:effectLst>
            <a:outerShdw blurRad="127080" dir="2700000" dist="101823" rotWithShape="0">
              <a:srgbClr val="808080">
                <a:alpha val="50000"/>
              </a:srgbClr>
            </a:outerShdw>
          </a:effectLst>
        </p:spPr>
      </p:pic>
      <p:sp>
        <p:nvSpPr>
          <p:cNvPr id="221" name=""/>
          <p:cNvSpPr/>
          <p:nvPr/>
        </p:nvSpPr>
        <p:spPr>
          <a:xfrm>
            <a:off x="3096000" y="1368720"/>
            <a:ext cx="2770920" cy="214200"/>
          </a:xfrm>
          <a:prstGeom prst="roundRect">
            <a:avLst>
              <a:gd name="adj" fmla="val 16667"/>
            </a:avLst>
          </a:prstGeom>
          <a:solidFill>
            <a:srgbClr val="729fcf"/>
          </a:solidFill>
          <a:ln w="0">
            <a:solidFill>
              <a:srgbClr val="3465a4"/>
            </a:solidFill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>
              <a:lnSpc>
                <a:spcPct val="100000"/>
              </a:lnSpc>
              <a:tabLst>
                <a:tab algn="l" pos="408240"/>
              </a:tabLst>
            </a:pP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  <a:ea typeface="DejaVu Sans"/>
            </a:endParaRPr>
          </a:p>
        </p:txBody>
      </p:sp>
      <p:sp>
        <p:nvSpPr>
          <p:cNvPr id="222" name=""/>
          <p:cNvSpPr/>
          <p:nvPr/>
        </p:nvSpPr>
        <p:spPr>
          <a:xfrm>
            <a:off x="3096360" y="1369080"/>
            <a:ext cx="2482560" cy="214200"/>
          </a:xfrm>
          <a:prstGeom prst="roundRect">
            <a:avLst>
              <a:gd name="adj" fmla="val 16667"/>
            </a:avLst>
          </a:prstGeom>
          <a:solidFill>
            <a:srgbClr val="ff0000"/>
          </a:solidFill>
          <a:ln w="0">
            <a:solidFill>
              <a:srgbClr val="3465a4"/>
            </a:solidFill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>
              <a:lnSpc>
                <a:spcPct val="100000"/>
              </a:lnSpc>
              <a:tabLst>
                <a:tab algn="l" pos="408240"/>
              </a:tabLst>
            </a:pPr>
            <a:endParaRPr b="0" lang="fr-FR" sz="1800" strike="noStrike" u="none">
              <a:solidFill>
                <a:srgbClr val="ffffff"/>
              </a:solidFill>
              <a:effectLst/>
              <a:uFillTx/>
              <a:latin typeface="Arial"/>
              <a:ea typeface="DejaVu Sans"/>
            </a:endParaRPr>
          </a:p>
        </p:txBody>
      </p:sp>
      <p:sp>
        <p:nvSpPr>
          <p:cNvPr id="223" name=""/>
          <p:cNvSpPr/>
          <p:nvPr/>
        </p:nvSpPr>
        <p:spPr>
          <a:xfrm>
            <a:off x="3276000" y="1188000"/>
            <a:ext cx="538920" cy="538920"/>
          </a:xfrm>
          <a:prstGeom prst="ellipse">
            <a:avLst/>
          </a:prstGeom>
          <a:solidFill>
            <a:srgbClr val="ff0000"/>
          </a:solidFill>
          <a:ln w="0">
            <a:solidFill>
              <a:srgbClr val="3465a4"/>
            </a:solidFill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>
              <a:lnSpc>
                <a:spcPct val="100000"/>
              </a:lnSpc>
              <a:tabLst>
                <a:tab algn="l" pos="408240"/>
              </a:tabLst>
            </a:pPr>
            <a:endParaRPr b="0" lang="fr-FR" sz="1800" strike="noStrike" u="none">
              <a:solidFill>
                <a:srgbClr val="ffffff"/>
              </a:solidFill>
              <a:effectLst/>
              <a:uFillTx/>
              <a:latin typeface="Arial"/>
              <a:ea typeface="DejaVu Sans"/>
            </a:endParaRPr>
          </a:p>
        </p:txBody>
      </p:sp>
      <p:sp>
        <p:nvSpPr>
          <p:cNvPr id="224" name=""/>
          <p:cNvSpPr/>
          <p:nvPr/>
        </p:nvSpPr>
        <p:spPr>
          <a:xfrm>
            <a:off x="4680000" y="1188000"/>
            <a:ext cx="538920" cy="538920"/>
          </a:xfrm>
          <a:prstGeom prst="ellipse">
            <a:avLst/>
          </a:prstGeom>
          <a:solidFill>
            <a:srgbClr val="ff0000"/>
          </a:solidFill>
          <a:ln w="0">
            <a:solidFill>
              <a:srgbClr val="3465a4"/>
            </a:solidFill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>
              <a:lnSpc>
                <a:spcPct val="100000"/>
              </a:lnSpc>
              <a:tabLst>
                <a:tab algn="l" pos="408240"/>
              </a:tabLst>
            </a:pPr>
            <a:endParaRPr b="0" lang="fr-FR" sz="1800" strike="noStrike" u="none">
              <a:solidFill>
                <a:srgbClr val="ffffff"/>
              </a:solidFill>
              <a:effectLst/>
              <a:uFillTx/>
              <a:latin typeface="Arial"/>
              <a:ea typeface="DejaVu Sans"/>
            </a:endParaRPr>
          </a:p>
        </p:txBody>
      </p:sp>
      <p:sp>
        <p:nvSpPr>
          <p:cNvPr id="225" name=""/>
          <p:cNvSpPr/>
          <p:nvPr/>
        </p:nvSpPr>
        <p:spPr>
          <a:xfrm>
            <a:off x="5364360" y="1188360"/>
            <a:ext cx="538920" cy="538920"/>
          </a:xfrm>
          <a:prstGeom prst="ellipse">
            <a:avLst/>
          </a:prstGeom>
          <a:solidFill>
            <a:srgbClr val="ff0000"/>
          </a:solidFill>
          <a:ln w="0">
            <a:solidFill>
              <a:srgbClr val="3465a4"/>
            </a:solidFill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>
              <a:lnSpc>
                <a:spcPct val="100000"/>
              </a:lnSpc>
              <a:tabLst>
                <a:tab algn="l" pos="408240"/>
              </a:tabLst>
            </a:pPr>
            <a:endParaRPr b="0" lang="fr-FR" sz="1800" strike="noStrike" u="none">
              <a:solidFill>
                <a:srgbClr val="ffffff"/>
              </a:solidFill>
              <a:effectLst/>
              <a:uFillTx/>
              <a:latin typeface="Arial"/>
              <a:ea typeface="DejaVu Sans"/>
            </a:endParaRPr>
          </a:p>
        </p:txBody>
      </p:sp>
      <p:sp>
        <p:nvSpPr>
          <p:cNvPr id="226" name=""/>
          <p:cNvSpPr/>
          <p:nvPr/>
        </p:nvSpPr>
        <p:spPr>
          <a:xfrm>
            <a:off x="5089320" y="1152000"/>
            <a:ext cx="1107000" cy="486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t">
            <a:spAutoFit/>
          </a:bodyPr>
          <a:p>
            <a:pPr algn="ctr">
              <a:lnSpc>
                <a:spcPct val="100000"/>
              </a:lnSpc>
              <a:tabLst>
                <a:tab algn="l" pos="408240"/>
              </a:tabLst>
            </a:pPr>
            <a:r>
              <a:rPr b="1" lang="fr-FR" sz="1100" strike="noStrike" u="none">
                <a:solidFill>
                  <a:srgbClr val="000000"/>
                </a:solidFill>
                <a:effectLst/>
                <a:uFillTx/>
                <a:latin typeface="Arial"/>
                <a:ea typeface="DejaVu Sans"/>
              </a:rPr>
              <a:t>Remboursé à </a:t>
            </a:r>
            <a:endParaRPr b="0" lang="fr-FR" sz="11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algn="ctr">
              <a:lnSpc>
                <a:spcPct val="100000"/>
              </a:lnSpc>
              <a:tabLst>
                <a:tab algn="l" pos="408240"/>
              </a:tabLst>
            </a:pPr>
            <a:r>
              <a:rPr b="1" lang="fr-FR" sz="1500" strike="noStrike" u="none">
                <a:solidFill>
                  <a:srgbClr val="000000"/>
                </a:solidFill>
                <a:effectLst/>
                <a:uFillTx/>
                <a:latin typeface="Arial"/>
                <a:ea typeface="DejaVu Sans"/>
              </a:rPr>
              <a:t>100%</a:t>
            </a:r>
            <a:endParaRPr b="0" lang="fr-FR" sz="15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27" name=""/>
          <p:cNvSpPr/>
          <p:nvPr/>
        </p:nvSpPr>
        <p:spPr>
          <a:xfrm>
            <a:off x="4707360" y="1296360"/>
            <a:ext cx="561240" cy="3182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t">
            <a:spAutoFit/>
          </a:bodyPr>
          <a:p>
            <a:pPr>
              <a:lnSpc>
                <a:spcPct val="100000"/>
              </a:lnSpc>
              <a:tabLst>
                <a:tab algn="l" pos="408240"/>
              </a:tabLst>
            </a:pPr>
            <a:r>
              <a:rPr b="1" lang="fr-FR" sz="1500" strike="noStrike" u="none">
                <a:solidFill>
                  <a:srgbClr val="000000"/>
                </a:solidFill>
                <a:effectLst/>
                <a:uFillTx/>
                <a:latin typeface="Arial"/>
                <a:ea typeface="DejaVu Sans"/>
              </a:rPr>
              <a:t>50%</a:t>
            </a:r>
            <a:endParaRPr b="0" lang="fr-FR" sz="15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28" name=""/>
          <p:cNvSpPr/>
          <p:nvPr/>
        </p:nvSpPr>
        <p:spPr>
          <a:xfrm>
            <a:off x="3303360" y="1296360"/>
            <a:ext cx="561240" cy="3182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t">
            <a:spAutoFit/>
          </a:bodyPr>
          <a:p>
            <a:pPr>
              <a:lnSpc>
                <a:spcPct val="100000"/>
              </a:lnSpc>
              <a:tabLst>
                <a:tab algn="l" pos="408240"/>
              </a:tabLst>
            </a:pPr>
            <a:r>
              <a:rPr b="1" lang="fr-FR" sz="1500" strike="noStrike" u="none">
                <a:solidFill>
                  <a:srgbClr val="000000"/>
                </a:solidFill>
                <a:effectLst/>
                <a:uFillTx/>
                <a:latin typeface="Arial"/>
                <a:ea typeface="DejaVu Sans"/>
              </a:rPr>
              <a:t>10%</a:t>
            </a:r>
            <a:endParaRPr b="0" lang="fr-FR" sz="15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29" name="CustomShape 60"/>
          <p:cNvSpPr/>
          <p:nvPr/>
        </p:nvSpPr>
        <p:spPr>
          <a:xfrm>
            <a:off x="3060000" y="1908000"/>
            <a:ext cx="2878920" cy="2410920"/>
          </a:xfrm>
          <a:prstGeom prst="rect">
            <a:avLst/>
          </a:prstGeom>
          <a:solidFill>
            <a:srgbClr val="283d5c"/>
          </a:solidFill>
          <a:ln w="936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 anchor="ctr">
            <a:normAutofit/>
          </a:bodyPr>
          <a:p>
            <a:pPr algn="ctr">
              <a:lnSpc>
                <a:spcPct val="100000"/>
              </a:lnSpc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fr-FR" sz="1400" strike="noStrike" u="none">
                <a:solidFill>
                  <a:srgbClr val="ffffff"/>
                </a:solidFill>
                <a:effectLst/>
                <a:uFillTx/>
                <a:latin typeface="Calibri"/>
                <a:ea typeface="DejaVu Sans"/>
              </a:rPr>
              <a:t>Bravo, vous avez atteint </a:t>
            </a:r>
            <a:endParaRPr b="0" lang="fr-FR" sz="14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algn="ctr">
              <a:lnSpc>
                <a:spcPct val="100000"/>
              </a:lnSpc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fr-FR" sz="1400" strike="noStrike" u="none">
                <a:solidFill>
                  <a:srgbClr val="ffffff"/>
                </a:solidFill>
                <a:effectLst/>
                <a:uFillTx/>
                <a:latin typeface="Calibri"/>
                <a:ea typeface="DejaVu Sans"/>
              </a:rPr>
              <a:t>le remboursement à 100 % !</a:t>
            </a:r>
            <a:endParaRPr b="0" lang="fr-FR" sz="14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algn="ctr">
              <a:lnSpc>
                <a:spcPct val="100000"/>
              </a:lnSpc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fr-FR" sz="16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algn="ctr">
              <a:lnSpc>
                <a:spcPct val="100000"/>
              </a:lnSpc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fr-FR" sz="1400" strike="noStrike" u="none">
                <a:solidFill>
                  <a:srgbClr val="ffffff"/>
                </a:solidFill>
                <a:effectLst/>
                <a:uFillTx/>
                <a:latin typeface="Calibri"/>
                <a:ea typeface="DejaVu Sans"/>
              </a:rPr>
              <a:t>10 ans de garantie</a:t>
            </a:r>
            <a:endParaRPr b="0" lang="fr-FR" sz="14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algn="ctr">
              <a:lnSpc>
                <a:spcPct val="100000"/>
              </a:lnSpc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fr-FR" sz="14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algn="ctr">
              <a:lnSpc>
                <a:spcPct val="100000"/>
              </a:lnSpc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fr-FR" sz="14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algn="ctr">
              <a:lnSpc>
                <a:spcPct val="100000"/>
              </a:lnSpc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fr-FR" sz="1400" strike="noStrike" u="none">
                <a:solidFill>
                  <a:srgbClr val="ffffff"/>
                </a:solidFill>
                <a:effectLst/>
                <a:uFillTx/>
                <a:latin typeface="Calibri"/>
                <a:ea typeface="DejaVu Sans"/>
              </a:rPr>
              <a:t>(précisions concernant les paliers et quotas de remboursements et les modalités pour recevoir son lot)</a:t>
            </a:r>
            <a:endParaRPr b="0" lang="fr-FR" sz="14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algn="ctr">
              <a:lnSpc>
                <a:spcPct val="100000"/>
              </a:lnSpc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fr-FR" sz="1400" strike="noStrike" u="none">
                <a:solidFill>
                  <a:srgbClr val="ffffff"/>
                </a:solidFill>
                <a:effectLst/>
                <a:uFillTx/>
                <a:latin typeface="Calibri"/>
                <a:ea typeface="DejaVu Sans"/>
              </a:rPr>
              <a:t>En savoir +</a:t>
            </a:r>
            <a:endParaRPr b="0" lang="fr-FR" sz="14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30" name=""/>
          <p:cNvSpPr/>
          <p:nvPr/>
        </p:nvSpPr>
        <p:spPr>
          <a:xfrm>
            <a:off x="3996000" y="1188000"/>
            <a:ext cx="538920" cy="538920"/>
          </a:xfrm>
          <a:prstGeom prst="ellipse">
            <a:avLst/>
          </a:prstGeom>
          <a:solidFill>
            <a:srgbClr val="ff0000"/>
          </a:solidFill>
          <a:ln w="0">
            <a:solidFill>
              <a:srgbClr val="3465a4"/>
            </a:solidFill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>
              <a:lnSpc>
                <a:spcPct val="100000"/>
              </a:lnSpc>
            </a:pPr>
            <a:endParaRPr b="0" lang="fr-FR" sz="1800" strike="noStrike" u="none">
              <a:solidFill>
                <a:srgbClr val="ffffff"/>
              </a:solidFill>
              <a:effectLst/>
              <a:uFillTx/>
              <a:latin typeface="Arial"/>
              <a:ea typeface="DejaVu Sans"/>
            </a:endParaRPr>
          </a:p>
        </p:txBody>
      </p:sp>
      <p:sp>
        <p:nvSpPr>
          <p:cNvPr id="231" name=""/>
          <p:cNvSpPr/>
          <p:nvPr/>
        </p:nvSpPr>
        <p:spPr>
          <a:xfrm>
            <a:off x="4023360" y="1296360"/>
            <a:ext cx="561240" cy="3182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t">
            <a:spAutoFit/>
          </a:bodyPr>
          <a:p>
            <a:pPr>
              <a:lnSpc>
                <a:spcPct val="100000"/>
              </a:lnSpc>
              <a:tabLst>
                <a:tab algn="l" pos="408240"/>
              </a:tabLst>
            </a:pPr>
            <a:r>
              <a:rPr b="1" lang="fr-FR" sz="1500" strike="noStrike" u="none">
                <a:solidFill>
                  <a:srgbClr val="000000"/>
                </a:solidFill>
                <a:effectLst/>
                <a:uFillTx/>
                <a:latin typeface="Arial"/>
                <a:ea typeface="DejaVu Sans"/>
              </a:rPr>
              <a:t>20%</a:t>
            </a:r>
            <a:endParaRPr b="0" lang="fr-FR" sz="15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232" name="" descr=""/>
          <p:cNvPicPr/>
          <p:nvPr/>
        </p:nvPicPr>
        <p:blipFill>
          <a:blip r:embed="rId4"/>
          <a:stretch/>
        </p:blipFill>
        <p:spPr>
          <a:xfrm>
            <a:off x="4212000" y="2901960"/>
            <a:ext cx="462600" cy="48168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6350" cap="flat" cmpd="sng" algn="ctr">
          <a:prstDash val="solid"/>
          <a:miter/>
        </a:ln>
        <a:ln w="12700" cap="flat" cmpd="sng" algn="ctr">
          <a:prstDash val="solid"/>
          <a:miter/>
        </a:ln>
        <a:ln w="1905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6350" cap="flat" cmpd="sng" algn="ctr">
          <a:prstDash val="solid"/>
          <a:miter/>
        </a:ln>
        <a:ln w="12700" cap="flat" cmpd="sng" algn="ctr">
          <a:prstDash val="solid"/>
          <a:miter/>
        </a:ln>
        <a:ln w="1905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25.xml><?xml version="1.0" encoding="utf-8"?>
<a:theme xmlns:a="http://schemas.openxmlformats.org/drawingml/2006/main" xmlns:r="http://schemas.openxmlformats.org/officeDocument/2006/relationships" name="Office Theme">
  <a:themeElements>
    <a:clrScheme name="LibreOffice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18a303"/>
      </a:accent1>
      <a:accent2>
        <a:srgbClr val="0369a3"/>
      </a:accent2>
      <a:accent3>
        <a:srgbClr val="a33e03"/>
      </a:accent3>
      <a:accent4>
        <a:srgbClr val="8e03a3"/>
      </a:accent4>
      <a:accent5>
        <a:srgbClr val="c99c00"/>
      </a:accent5>
      <a:accent6>
        <a:srgbClr val="c9211e"/>
      </a:accent6>
      <a:hlink>
        <a:srgbClr val="0000ee"/>
      </a:hlink>
      <a:folHlink>
        <a:srgbClr val="551a8b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 cap="flat" cmpd="sng" algn="ctr">
          <a:prstDash val="solid"/>
          <a:miter/>
        </a:ln>
        <a:ln w="6350" cap="flat" cmpd="sng" algn="ctr">
          <a:prstDash val="solid"/>
          <a:miter/>
        </a:ln>
        <a:ln w="635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10312</TotalTime>
  <Application>LibreOffice/25.2.7.2$Windows_X86_64 LibreOffice_project/5cbfd1ab6520636bb5f7b99185aa69bd7456825d</Application>
  <AppVersion>15.0000</AppVersion>
  <Words>2045</Words>
  <Paragraphs>471</Paragraphs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2012-10-22T13:39:45Z</dcterms:created>
  <dc:creator>Mathilde</dc:creator>
  <dc:description/>
  <dc:language>fr-FR</dc:language>
  <cp:lastModifiedBy/>
  <cp:lastPrinted>2026-02-06T16:19:03Z</cp:lastPrinted>
  <dcterms:modified xsi:type="dcterms:W3CDTF">2026-02-20T16:23:09Z</dcterms:modified>
  <cp:revision>810</cp:revision>
  <dc:subject/>
  <dc:title>Présentation PowerPoint</dc:titl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Notes">
    <vt:r8>32</vt:r8>
  </property>
  <property fmtid="{D5CDD505-2E9C-101B-9397-08002B2CF9AE}" pid="3" name="PresentationFormat">
    <vt:lpwstr>Affichage à l'écran (4:3)</vt:lpwstr>
  </property>
  <property fmtid="{D5CDD505-2E9C-101B-9397-08002B2CF9AE}" pid="4" name="Slides">
    <vt:r8>40</vt:r8>
  </property>
</Properties>
</file>