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media/image1.jpeg" ContentType="image/jpeg"/>
  <Override PartName="/ppt/media/image13.png" ContentType="image/png"/>
  <Override PartName="/ppt/media/image8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10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12.png" ContentType="image/png"/>
  <Override PartName="/ppt/media/image9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jpeg" ContentType="image/jpeg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Cliquez pour déplacer la diapo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Cliquez pour modifier le format des notes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&lt;en-tête&gt;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AA75D063-2A55-4AFA-B6AF-B22FBEB39744}" type="slidenum"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5800" cy="3412800"/>
          </a:xfrm>
          <a:prstGeom prst="rect">
            <a:avLst/>
          </a:prstGeom>
          <a:ln w="0">
            <a:noFill/>
          </a:ln>
        </p:spPr>
      </p:sp>
      <p:sp>
        <p:nvSpPr>
          <p:cNvPr id="23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200" cy="409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CustomShape 7"/>
          <p:cNvSpPr/>
          <p:nvPr/>
        </p:nvSpPr>
        <p:spPr>
          <a:xfrm>
            <a:off x="3884760" y="8685360"/>
            <a:ext cx="2955600" cy="44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311A57A2-FB55-4894-A3CC-829FBA948EC3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5800" cy="3412800"/>
          </a:xfrm>
          <a:prstGeom prst="rect">
            <a:avLst/>
          </a:prstGeom>
          <a:ln w="0">
            <a:noFill/>
          </a:ln>
        </p:spPr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200" cy="409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CustomShape 9"/>
          <p:cNvSpPr/>
          <p:nvPr/>
        </p:nvSpPr>
        <p:spPr>
          <a:xfrm>
            <a:off x="3884760" y="8685360"/>
            <a:ext cx="2955600" cy="44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7F14F73C-F4FE-4EC5-BC61-E91C414568D8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5800" cy="3412800"/>
          </a:xfrm>
          <a:prstGeom prst="rect">
            <a:avLst/>
          </a:prstGeom>
          <a:ln w="0">
            <a:noFill/>
          </a:ln>
        </p:spPr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200" cy="409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CustomShape 37"/>
          <p:cNvSpPr/>
          <p:nvPr/>
        </p:nvSpPr>
        <p:spPr>
          <a:xfrm>
            <a:off x="3884760" y="8685360"/>
            <a:ext cx="2955600" cy="44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2F114607-948C-476B-AE62-EECBBBDC9199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5800" cy="3412800"/>
          </a:xfrm>
          <a:prstGeom prst="rect">
            <a:avLst/>
          </a:prstGeom>
          <a:ln w="0">
            <a:noFill/>
          </a:ln>
        </p:spPr>
      </p:sp>
      <p:sp>
        <p:nvSpPr>
          <p:cNvPr id="24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200" cy="409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CustomShape 41"/>
          <p:cNvSpPr/>
          <p:nvPr/>
        </p:nvSpPr>
        <p:spPr>
          <a:xfrm>
            <a:off x="3884760" y="8685360"/>
            <a:ext cx="2955600" cy="44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5BF59209-0524-49AC-B23A-D968A8816556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5800" cy="3412800"/>
          </a:xfrm>
          <a:prstGeom prst="rect">
            <a:avLst/>
          </a:prstGeom>
          <a:ln w="0">
            <a:noFill/>
          </a:ln>
        </p:spPr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200" cy="409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CustomShape 44"/>
          <p:cNvSpPr/>
          <p:nvPr/>
        </p:nvSpPr>
        <p:spPr>
          <a:xfrm>
            <a:off x="3884760" y="8685360"/>
            <a:ext cx="2955600" cy="44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82D0555D-951A-492B-830A-5DD32C10544C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5800" cy="3412800"/>
          </a:xfrm>
          <a:prstGeom prst="rect">
            <a:avLst/>
          </a:prstGeom>
          <a:ln w="0">
            <a:noFill/>
          </a:ln>
        </p:spPr>
      </p:sp>
      <p:sp>
        <p:nvSpPr>
          <p:cNvPr id="25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200" cy="409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CustomShape 49"/>
          <p:cNvSpPr/>
          <p:nvPr/>
        </p:nvSpPr>
        <p:spPr>
          <a:xfrm>
            <a:off x="3884760" y="8685360"/>
            <a:ext cx="2955600" cy="44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7B4B1ED3-BD1D-4D9B-B9DE-8B44B6D303C8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3C460A4-141D-4885-9A94-7A450D3C0AC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BF30717-08CF-4452-9002-1FD05EE0472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2962394-D8B2-437C-814B-CEFBFA64B0B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2620CD6-1290-42D3-BC18-B7116762BD4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5B8069F-E6DA-48F2-AB8D-56E6884BF30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1EC0607-9158-428F-AE24-2C53844B6D9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5E8676A-1490-47DC-8E0E-CE0800DF39B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3479D35-D813-4A62-AE9F-BB743952D27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DCB6F35-6B52-4DC3-B261-0A9B8C3C267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EF3B40D-05F1-4674-B9F4-7D0C8FA33AF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3ACA2B3-8E45-4987-BB13-4CA478E0CC3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A205486-7DC7-4A1D-8BEF-ABBEE070C595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2240" cy="361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fr-FR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200" spc="-1" strike="noStrike">
                <a:solidFill>
                  <a:srgbClr val="8b8b8b"/>
                </a:solidFill>
                <a:latin typeface="Calibri"/>
              </a:rPr>
              <a:t>&lt;pied de page&gt;</a:t>
            </a:r>
            <a:endParaRPr b="0" lang="fr-F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0480" cy="361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fr-FR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0C991E5-E750-439E-AACE-234233C1FAF4}" type="slidenum">
              <a:rPr b="0" lang="fr-FR" sz="1200" spc="-1" strike="noStrike">
                <a:solidFill>
                  <a:srgbClr val="8b8b8b"/>
                </a:solidFill>
                <a:latin typeface="Calibri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0480" cy="361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slideLayout" Target="../slideLayouts/slideLayout13.xml"/><Relationship Id="rId7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10.png"/><Relationship Id="rId3" Type="http://schemas.openxmlformats.org/officeDocument/2006/relationships/image" Target="../media/image10.png"/><Relationship Id="rId4" Type="http://schemas.openxmlformats.org/officeDocument/2006/relationships/image" Target="../media/image10.png"/><Relationship Id="rId5" Type="http://schemas.openxmlformats.org/officeDocument/2006/relationships/image" Target="../media/image10.png"/><Relationship Id="rId6" Type="http://schemas.openxmlformats.org/officeDocument/2006/relationships/image" Target="../media/image10.png"/><Relationship Id="rId7" Type="http://schemas.openxmlformats.org/officeDocument/2006/relationships/slideLayout" Target="../slideLayouts/slideLayout13.xml"/><Relationship Id="rId8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10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7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0.png"/><Relationship Id="rId6" Type="http://schemas.openxmlformats.org/officeDocument/2006/relationships/slideLayout" Target="../slideLayouts/slideLayout13.xml"/><Relationship Id="rId7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7.png"/><Relationship Id="rId5" Type="http://schemas.openxmlformats.org/officeDocument/2006/relationships/image" Target="../media/image10.png"/><Relationship Id="rId6" Type="http://schemas.openxmlformats.org/officeDocument/2006/relationships/image" Target="../media/image10.png"/><Relationship Id="rId7" Type="http://schemas.openxmlformats.org/officeDocument/2006/relationships/image" Target="../media/image10.png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10.png"/><Relationship Id="rId3" Type="http://schemas.openxmlformats.org/officeDocument/2006/relationships/image" Target="../media/image10.png"/><Relationship Id="rId4" Type="http://schemas.openxmlformats.org/officeDocument/2006/relationships/image" Target="../media/image18.jpe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0.png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 6_0" descr=""/>
          <p:cNvPicPr/>
          <p:nvPr/>
        </p:nvPicPr>
        <p:blipFill>
          <a:blip r:embed="rId1"/>
          <a:stretch/>
        </p:blipFill>
        <p:spPr>
          <a:xfrm>
            <a:off x="0" y="0"/>
            <a:ext cx="9127800" cy="6841800"/>
          </a:xfrm>
          <a:prstGeom prst="rect">
            <a:avLst/>
          </a:prstGeom>
          <a:ln w="0">
            <a:noFill/>
          </a:ln>
        </p:spPr>
      </p:pic>
      <p:pic>
        <p:nvPicPr>
          <p:cNvPr id="124" name="Picture 2_0" descr="C:\Users\Mathilde\Downloads\cadre_blanc.png"/>
          <p:cNvPicPr/>
          <p:nvPr/>
        </p:nvPicPr>
        <p:blipFill>
          <a:blip r:embed="rId2"/>
          <a:stretch/>
        </p:blipFill>
        <p:spPr>
          <a:xfrm>
            <a:off x="4223880" y="836640"/>
            <a:ext cx="4915080" cy="5168520"/>
          </a:xfrm>
          <a:prstGeom prst="rect">
            <a:avLst/>
          </a:prstGeom>
          <a:ln w="0">
            <a:noFill/>
          </a:ln>
        </p:spPr>
      </p:pic>
      <p:pic>
        <p:nvPicPr>
          <p:cNvPr id="125" name="Picture 2_1" descr="C:\wamp\www\VIRALGAMES_2012-Corporate\Graphs\Sources\Images\ombre.png"/>
          <p:cNvPicPr/>
          <p:nvPr/>
        </p:nvPicPr>
        <p:blipFill>
          <a:blip r:embed="rId3"/>
          <a:stretch/>
        </p:blipFill>
        <p:spPr>
          <a:xfrm>
            <a:off x="5461200" y="5454000"/>
            <a:ext cx="2436120" cy="263160"/>
          </a:xfrm>
          <a:prstGeom prst="rect">
            <a:avLst/>
          </a:prstGeom>
          <a:ln w="0">
            <a:noFill/>
          </a:ln>
        </p:spPr>
      </p:pic>
      <p:sp>
        <p:nvSpPr>
          <p:cNvPr id="126" name="CustomShape 1"/>
          <p:cNvSpPr/>
          <p:nvPr/>
        </p:nvSpPr>
        <p:spPr>
          <a:xfrm>
            <a:off x="155520" y="-144360"/>
            <a:ext cx="288720" cy="28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7" name="CustomShape 2"/>
          <p:cNvSpPr/>
          <p:nvPr/>
        </p:nvSpPr>
        <p:spPr>
          <a:xfrm>
            <a:off x="307800" y="7920"/>
            <a:ext cx="288720" cy="28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8" name="CustomShape 3"/>
          <p:cNvSpPr/>
          <p:nvPr/>
        </p:nvSpPr>
        <p:spPr>
          <a:xfrm>
            <a:off x="4412520" y="2255400"/>
            <a:ext cx="4681800" cy="253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rmAutofit fontScale="81000"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4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4000" spc="-1" strike="noStrike">
                <a:solidFill>
                  <a:srgbClr val="666666"/>
                </a:solidFill>
                <a:latin typeface="Tahoma"/>
                <a:ea typeface="DejaVu Sans"/>
              </a:rPr>
              <a:t>Orange </a:t>
            </a:r>
            <a:endParaRPr b="0" lang="fr-FR" sz="4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4000" spc="-1" strike="noStrike">
                <a:solidFill>
                  <a:srgbClr val="666666"/>
                </a:solidFill>
                <a:latin typeface="Tahoma"/>
                <a:ea typeface="DejaVu Sans"/>
              </a:rPr>
              <a:t>Serious Game VE 2024</a:t>
            </a:r>
            <a:endParaRPr b="0" lang="fr-FR" sz="4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4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4000" spc="-1" strike="noStrike">
                <a:solidFill>
                  <a:srgbClr val="666666"/>
                </a:solidFill>
                <a:latin typeface="Tahoma"/>
                <a:ea typeface="DejaVu Sans"/>
              </a:rPr>
              <a:t>Brief créa</a:t>
            </a:r>
            <a:endParaRPr b="0" lang="fr-FR" sz="4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9" name="" descr=""/>
          <p:cNvPicPr/>
          <p:nvPr/>
        </p:nvPicPr>
        <p:blipFill>
          <a:blip r:embed="rId4"/>
          <a:stretch/>
        </p:blipFill>
        <p:spPr>
          <a:xfrm>
            <a:off x="4982040" y="1216080"/>
            <a:ext cx="3618720" cy="464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" descr=""/>
          <p:cNvPicPr/>
          <p:nvPr/>
        </p:nvPicPr>
        <p:blipFill>
          <a:blip r:embed="rId1"/>
          <a:srcRect l="8220" t="0" r="0" b="0"/>
          <a:stretch/>
        </p:blipFill>
        <p:spPr>
          <a:xfrm>
            <a:off x="4782600" y="2445840"/>
            <a:ext cx="2790360" cy="3637800"/>
          </a:xfrm>
          <a:prstGeom prst="rect">
            <a:avLst/>
          </a:prstGeom>
          <a:ln w="0">
            <a:noFill/>
          </a:ln>
        </p:spPr>
      </p:pic>
      <p:pic>
        <p:nvPicPr>
          <p:cNvPr id="131" name="" descr=""/>
          <p:cNvPicPr/>
          <p:nvPr/>
        </p:nvPicPr>
        <p:blipFill>
          <a:blip r:embed="rId2"/>
          <a:stretch/>
        </p:blipFill>
        <p:spPr>
          <a:xfrm>
            <a:off x="360000" y="3780000"/>
            <a:ext cx="2696760" cy="2516760"/>
          </a:xfrm>
          <a:prstGeom prst="rect">
            <a:avLst/>
          </a:prstGeom>
          <a:ln w="0">
            <a:noFill/>
          </a:ln>
        </p:spPr>
      </p:pic>
      <p:sp>
        <p:nvSpPr>
          <p:cNvPr id="132" name="CustomShape 5"/>
          <p:cNvSpPr/>
          <p:nvPr/>
        </p:nvSpPr>
        <p:spPr>
          <a:xfrm>
            <a:off x="457200" y="274680"/>
            <a:ext cx="8256960" cy="11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Accès page d’accueil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Line 9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34" name="Picture 2_ 8" descr="C:\wamp\www\VIRALGAMES_2012-Corporate\Graphs\Sources\Images\vague_bordure.png"/>
          <p:cNvPicPr/>
          <p:nvPr/>
        </p:nvPicPr>
        <p:blipFill>
          <a:blip r:embed="rId3"/>
          <a:stretch/>
        </p:blipFill>
        <p:spPr>
          <a:xfrm>
            <a:off x="8316360" y="0"/>
            <a:ext cx="811440" cy="6841800"/>
          </a:xfrm>
          <a:prstGeom prst="rect">
            <a:avLst/>
          </a:prstGeom>
          <a:ln w="0">
            <a:noFill/>
          </a:ln>
        </p:spPr>
      </p:pic>
      <p:sp>
        <p:nvSpPr>
          <p:cNvPr id="135" name="CustomShape 6"/>
          <p:cNvSpPr/>
          <p:nvPr/>
        </p:nvSpPr>
        <p:spPr>
          <a:xfrm>
            <a:off x="6553080" y="6356520"/>
            <a:ext cx="2117520" cy="34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F8675D06-922F-49D8-8F4B-5D3C1AF12001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2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CustomShape 10"/>
          <p:cNvSpPr/>
          <p:nvPr/>
        </p:nvSpPr>
        <p:spPr>
          <a:xfrm>
            <a:off x="4680000" y="4766760"/>
            <a:ext cx="2876400" cy="1187640"/>
          </a:xfrm>
          <a:prstGeom prst="rect">
            <a:avLst/>
          </a:prstGeom>
          <a:solidFill>
            <a:srgbClr val="cccccc"/>
          </a:solidFill>
          <a:ln w="10080">
            <a:solidFill>
              <a:srgbClr val="3465a4">
                <a:alpha val="0"/>
              </a:srgbClr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DejaVu Sans"/>
              </a:rPr>
              <a:t>Jouez et découvrez comment utiliser vos nouveaux véhicules électriques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CustomShape 54"/>
          <p:cNvSpPr/>
          <p:nvPr/>
        </p:nvSpPr>
        <p:spPr>
          <a:xfrm>
            <a:off x="5004000" y="6047280"/>
            <a:ext cx="2155680" cy="428400"/>
          </a:xfrm>
          <a:prstGeom prst="roundRect">
            <a:avLst>
              <a:gd name="adj" fmla="val 16667"/>
            </a:avLst>
          </a:prstGeom>
          <a:solidFill>
            <a:srgbClr val="3465a4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400" spc="-1" strike="noStrike" cap="all">
                <a:solidFill>
                  <a:srgbClr val="ffffff"/>
                </a:solidFill>
                <a:latin typeface="Calibri"/>
                <a:ea typeface="DejaVu Sans"/>
              </a:rPr>
              <a:t>Je démarre !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CustomShape 55"/>
          <p:cNvSpPr/>
          <p:nvPr/>
        </p:nvSpPr>
        <p:spPr>
          <a:xfrm>
            <a:off x="4464000" y="1080000"/>
            <a:ext cx="3235680" cy="557568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9" name="" descr=""/>
          <p:cNvPicPr/>
          <p:nvPr/>
        </p:nvPicPr>
        <p:blipFill>
          <a:blip r:embed="rId4"/>
          <a:stretch/>
        </p:blipFill>
        <p:spPr>
          <a:xfrm>
            <a:off x="386280" y="2172600"/>
            <a:ext cx="2490480" cy="1424160"/>
          </a:xfrm>
          <a:prstGeom prst="rect">
            <a:avLst/>
          </a:prstGeom>
          <a:ln w="0">
            <a:noFill/>
          </a:ln>
        </p:spPr>
      </p:pic>
      <p:sp>
        <p:nvSpPr>
          <p:cNvPr id="140" name=""/>
          <p:cNvSpPr/>
          <p:nvPr/>
        </p:nvSpPr>
        <p:spPr>
          <a:xfrm>
            <a:off x="3061080" y="2701080"/>
            <a:ext cx="1075680" cy="53568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1" name=""/>
          <p:cNvSpPr/>
          <p:nvPr/>
        </p:nvSpPr>
        <p:spPr>
          <a:xfrm>
            <a:off x="540000" y="4140000"/>
            <a:ext cx="2336760" cy="356400"/>
          </a:xfrm>
          <a:prstGeom prst="rect">
            <a:avLst/>
          </a:prstGeom>
          <a:solidFill>
            <a:srgbClr val="dee6ef"/>
          </a:solidFill>
          <a:ln w="12600">
            <a:solidFill>
              <a:srgbClr val="25406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00000"/>
                </a:solidFill>
                <a:latin typeface="Arial"/>
                <a:ea typeface="DejaVu Sans"/>
              </a:rPr>
              <a:t>https://orange-jeu-ve.fr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 rot="19663200">
            <a:off x="3119040" y="4140360"/>
            <a:ext cx="1075680" cy="53568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3" name=""/>
          <p:cNvSpPr/>
          <p:nvPr/>
        </p:nvSpPr>
        <p:spPr>
          <a:xfrm rot="21095400">
            <a:off x="4918320" y="1657800"/>
            <a:ext cx="2321640" cy="683640"/>
          </a:xfrm>
          <a:prstGeom prst="rect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ctr">
              <a:lnSpc>
                <a:spcPct val="100000"/>
              </a:lnSpc>
            </a:pPr>
            <a:r>
              <a:rPr b="1" lang="fr-FR" sz="1800" spc="-1" strike="noStrike">
                <a:solidFill>
                  <a:srgbClr val="ff0000"/>
                </a:solidFill>
                <a:latin typeface="Impact"/>
                <a:ea typeface="DejaVu Sans"/>
              </a:rPr>
              <a:t>MISSION : TRANSITION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1800" spc="-1" strike="noStrike">
                <a:solidFill>
                  <a:srgbClr val="ff0000"/>
                </a:solidFill>
                <a:latin typeface="Impact"/>
                <a:ea typeface="Microsoft YaHei"/>
              </a:rPr>
              <a:t>ÉLECTRIQUE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4" name="" descr=""/>
          <p:cNvPicPr/>
          <p:nvPr/>
        </p:nvPicPr>
        <p:blipFill>
          <a:blip r:embed="rId5"/>
          <a:srcRect l="25104" t="15268" r="25737" b="18493"/>
          <a:stretch/>
        </p:blipFill>
        <p:spPr>
          <a:xfrm>
            <a:off x="4536360" y="1110240"/>
            <a:ext cx="412200" cy="416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93"/>
          <p:cNvSpPr/>
          <p:nvPr/>
        </p:nvSpPr>
        <p:spPr>
          <a:xfrm>
            <a:off x="457200" y="274680"/>
            <a:ext cx="8256960" cy="11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Introduction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Line 2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47" name="Picture 2_ 6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440" cy="6841800"/>
          </a:xfrm>
          <a:prstGeom prst="rect">
            <a:avLst/>
          </a:prstGeom>
          <a:ln w="0">
            <a:noFill/>
          </a:ln>
        </p:spPr>
      </p:pic>
      <p:sp>
        <p:nvSpPr>
          <p:cNvPr id="148" name="CustomShape 4"/>
          <p:cNvSpPr/>
          <p:nvPr/>
        </p:nvSpPr>
        <p:spPr>
          <a:xfrm>
            <a:off x="6553080" y="6356520"/>
            <a:ext cx="2117520" cy="34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07147D9D-D20C-4EE1-BF06-727FD09241A3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3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CustomShape 8"/>
          <p:cNvSpPr/>
          <p:nvPr/>
        </p:nvSpPr>
        <p:spPr>
          <a:xfrm>
            <a:off x="4464000" y="1080000"/>
            <a:ext cx="3235680" cy="557568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4883040" y="3229200"/>
            <a:ext cx="2228760" cy="3560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Marc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Des voitures électriques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1" name="" descr=""/>
          <p:cNvPicPr/>
          <p:nvPr/>
        </p:nvPicPr>
        <p:blipFill>
          <a:blip r:embed="rId2"/>
          <a:srcRect l="65661" t="73049" r="16478" b="2345"/>
          <a:stretch/>
        </p:blipFill>
        <p:spPr>
          <a:xfrm>
            <a:off x="7113960" y="3229200"/>
            <a:ext cx="440280" cy="410040"/>
          </a:xfrm>
          <a:prstGeom prst="rect">
            <a:avLst/>
          </a:prstGeom>
          <a:ln w="0">
            <a:noFill/>
          </a:ln>
        </p:spPr>
      </p:pic>
      <p:sp>
        <p:nvSpPr>
          <p:cNvPr id="152" name=""/>
          <p:cNvSpPr/>
          <p:nvPr/>
        </p:nvSpPr>
        <p:spPr>
          <a:xfrm>
            <a:off x="5373360" y="2790000"/>
            <a:ext cx="2228760" cy="26496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Des voitures électriques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5812560" y="4679640"/>
            <a:ext cx="1724760" cy="6796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Sophie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D’où les voitures électriques : elles roulent en silence, personne ne pourra nous entendre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4" name="" descr=""/>
          <p:cNvPicPr/>
          <p:nvPr/>
        </p:nvPicPr>
        <p:blipFill>
          <a:blip r:embed="rId3"/>
          <a:srcRect l="35204" t="49416" r="48950" b="26778"/>
          <a:stretch/>
        </p:blipFill>
        <p:spPr>
          <a:xfrm>
            <a:off x="5374080" y="4680360"/>
            <a:ext cx="390600" cy="396720"/>
          </a:xfrm>
          <a:prstGeom prst="rect">
            <a:avLst/>
          </a:prstGeom>
          <a:ln w="0">
            <a:noFill/>
          </a:ln>
        </p:spPr>
      </p:pic>
      <p:sp>
        <p:nvSpPr>
          <p:cNvPr id="155" name=""/>
          <p:cNvSpPr/>
          <p:nvPr/>
        </p:nvSpPr>
        <p:spPr>
          <a:xfrm>
            <a:off x="4536000" y="1156680"/>
            <a:ext cx="3088440" cy="2091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08:30 GMT+1 / Orange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255600" y="2727000"/>
            <a:ext cx="4297320" cy="759960"/>
          </a:xfrm>
          <a:prstGeom prst="wedgeRoundRectCallout">
            <a:avLst>
              <a:gd name="adj1" fmla="val 70730"/>
              <a:gd name="adj2" fmla="val -22993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DejaVu Sans"/>
              </a:rPr>
              <a:t>Le joueur clique pour choisir la réponse : même si ici elle est unique, c’est la phase de « tutoriel », on comprend que l’on va incarner à la fois Marc et Sophie.</a:t>
            </a:r>
            <a:endParaRPr b="0" lang="fr-F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4944960" y="1573920"/>
            <a:ext cx="2659680" cy="10292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Mr Lambert, directeur des opérations spéciales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Marc, Sophie, votre mission, si vous choisissez de l'accepter, consiste à transporter des informations sensibles sur notre nouveau projet de fibre optique à notre centre de données à Anglet. Vous avez 6h pour y parvenir en utilisant nos nouveaux véhicules électriques.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8" name="" descr=""/>
          <p:cNvPicPr/>
          <p:nvPr/>
        </p:nvPicPr>
        <p:blipFill>
          <a:blip r:embed="rId4"/>
          <a:srcRect l="34567" t="1655" r="48542" b="72987"/>
          <a:stretch/>
        </p:blipFill>
        <p:spPr>
          <a:xfrm>
            <a:off x="4500000" y="1554840"/>
            <a:ext cx="416520" cy="423000"/>
          </a:xfrm>
          <a:prstGeom prst="rect">
            <a:avLst/>
          </a:prstGeom>
          <a:ln w="0">
            <a:noFill/>
          </a:ln>
        </p:spPr>
      </p:pic>
      <p:sp>
        <p:nvSpPr>
          <p:cNvPr id="159" name=""/>
          <p:cNvSpPr/>
          <p:nvPr/>
        </p:nvSpPr>
        <p:spPr>
          <a:xfrm>
            <a:off x="4958280" y="3757320"/>
            <a:ext cx="2659680" cy="3906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Oui, c’est une mission top secrète. Vous devez être très discrets.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0" name="" descr=""/>
          <p:cNvPicPr/>
          <p:nvPr/>
        </p:nvPicPr>
        <p:blipFill>
          <a:blip r:embed="rId5"/>
          <a:srcRect l="34567" t="1655" r="48542" b="72987"/>
          <a:stretch/>
        </p:blipFill>
        <p:spPr>
          <a:xfrm>
            <a:off x="4513320" y="3738240"/>
            <a:ext cx="416520" cy="423000"/>
          </a:xfrm>
          <a:prstGeom prst="rect">
            <a:avLst/>
          </a:prstGeom>
          <a:ln w="0">
            <a:noFill/>
          </a:ln>
        </p:spPr>
      </p:pic>
      <p:sp>
        <p:nvSpPr>
          <p:cNvPr id="161" name=""/>
          <p:cNvSpPr/>
          <p:nvPr/>
        </p:nvSpPr>
        <p:spPr>
          <a:xfrm>
            <a:off x="5132160" y="4275720"/>
            <a:ext cx="2482920" cy="34380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D’où les voitures électriques : elles roulent en silence, personne ne pourra nous entendre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4935240" y="5468400"/>
            <a:ext cx="2659680" cy="3906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Si l’un de vous venait à être découvert ou attrapé, Orange niera toute connaissance de vos actions.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3" name="" descr=""/>
          <p:cNvPicPr/>
          <p:nvPr/>
        </p:nvPicPr>
        <p:blipFill>
          <a:blip r:embed="rId6"/>
          <a:srcRect l="34567" t="1655" r="48542" b="72987"/>
          <a:stretch/>
        </p:blipFill>
        <p:spPr>
          <a:xfrm>
            <a:off x="4490280" y="5432760"/>
            <a:ext cx="416520" cy="423000"/>
          </a:xfrm>
          <a:prstGeom prst="rect">
            <a:avLst/>
          </a:prstGeom>
          <a:ln w="0">
            <a:noFill/>
          </a:ln>
        </p:spPr>
      </p:pic>
      <p:sp>
        <p:nvSpPr>
          <p:cNvPr id="164" name=""/>
          <p:cNvSpPr/>
          <p:nvPr/>
        </p:nvSpPr>
        <p:spPr>
          <a:xfrm>
            <a:off x="4935240" y="5961960"/>
            <a:ext cx="2659680" cy="3906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Cette conversation s’autodétruira dans 5 secondes…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"/>
          <p:cNvSpPr/>
          <p:nvPr/>
        </p:nvSpPr>
        <p:spPr>
          <a:xfrm>
            <a:off x="3266640" y="5771160"/>
            <a:ext cx="1319760" cy="759960"/>
          </a:xfrm>
          <a:prstGeom prst="wedgeRoundRectCallout">
            <a:avLst>
              <a:gd name="adj1" fmla="val 98026"/>
              <a:gd name="adj2" fmla="val 11378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DejaVu Sans"/>
              </a:rPr>
              <a:t>animation</a:t>
            </a:r>
            <a:endParaRPr b="0" lang="fr-FR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ustomShape 97"/>
          <p:cNvSpPr/>
          <p:nvPr/>
        </p:nvSpPr>
        <p:spPr>
          <a:xfrm>
            <a:off x="457200" y="274680"/>
            <a:ext cx="8256960" cy="11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Je réserve mon véhicule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Line 1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68" name="Picture 2_ 1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440" cy="6841800"/>
          </a:xfrm>
          <a:prstGeom prst="rect">
            <a:avLst/>
          </a:prstGeom>
          <a:ln w="0">
            <a:noFill/>
          </a:ln>
        </p:spPr>
      </p:pic>
      <p:sp>
        <p:nvSpPr>
          <p:cNvPr id="169" name="CustomShape 11"/>
          <p:cNvSpPr/>
          <p:nvPr/>
        </p:nvSpPr>
        <p:spPr>
          <a:xfrm>
            <a:off x="6553080" y="6356520"/>
            <a:ext cx="2117520" cy="34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C735DA74-EB2D-456D-9511-A4F8F3226DA9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4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CustomShape 36"/>
          <p:cNvSpPr/>
          <p:nvPr/>
        </p:nvSpPr>
        <p:spPr>
          <a:xfrm>
            <a:off x="4464000" y="1080000"/>
            <a:ext cx="3235680" cy="557568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1" name="" descr=""/>
          <p:cNvPicPr/>
          <p:nvPr/>
        </p:nvPicPr>
        <p:blipFill>
          <a:blip r:embed="rId2"/>
          <a:srcRect l="65661" t="73049" r="16478" b="2345"/>
          <a:stretch/>
        </p:blipFill>
        <p:spPr>
          <a:xfrm>
            <a:off x="7238520" y="1501920"/>
            <a:ext cx="440280" cy="410040"/>
          </a:xfrm>
          <a:prstGeom prst="rect">
            <a:avLst/>
          </a:prstGeom>
          <a:ln w="0">
            <a:noFill/>
          </a:ln>
        </p:spPr>
      </p:pic>
      <p:sp>
        <p:nvSpPr>
          <p:cNvPr id="172" name=""/>
          <p:cNvSpPr/>
          <p:nvPr/>
        </p:nvSpPr>
        <p:spPr>
          <a:xfrm>
            <a:off x="5360400" y="3669120"/>
            <a:ext cx="2228760" cy="264960"/>
          </a:xfrm>
          <a:prstGeom prst="rect">
            <a:avLst/>
          </a:prstGeom>
          <a:solidFill>
            <a:srgbClr val="81d41a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Ouvrir l’app OAP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"/>
          <p:cNvSpPr/>
          <p:nvPr/>
        </p:nvSpPr>
        <p:spPr>
          <a:xfrm>
            <a:off x="4536000" y="1156680"/>
            <a:ext cx="3088440" cy="2091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09:00 GMT+1 / Le bureau de Marc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>
            <a:off x="4548960" y="1573920"/>
            <a:ext cx="2659680" cy="2437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Tu as déjà pris une voiture en libre service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"/>
          <p:cNvSpPr/>
          <p:nvPr/>
        </p:nvSpPr>
        <p:spPr>
          <a:xfrm>
            <a:off x="4998240" y="2004840"/>
            <a:ext cx="2397960" cy="5198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Oui, mais c’est toi qui va devoir le faire, je suis encore en réunion avec mes équipes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6" name="" descr=""/>
          <p:cNvPicPr/>
          <p:nvPr/>
        </p:nvPicPr>
        <p:blipFill>
          <a:blip r:embed="rId3"/>
          <a:srcRect l="35204" t="49416" r="48950" b="26778"/>
          <a:stretch/>
        </p:blipFill>
        <p:spPr>
          <a:xfrm>
            <a:off x="4529880" y="1982880"/>
            <a:ext cx="390600" cy="396720"/>
          </a:xfrm>
          <a:prstGeom prst="rect">
            <a:avLst/>
          </a:prstGeom>
          <a:ln w="0">
            <a:noFill/>
          </a:ln>
        </p:spPr>
      </p:pic>
      <p:sp>
        <p:nvSpPr>
          <p:cNvPr id="177" name=""/>
          <p:cNvSpPr/>
          <p:nvPr/>
        </p:nvSpPr>
        <p:spPr>
          <a:xfrm>
            <a:off x="5360400" y="2722680"/>
            <a:ext cx="2228760" cy="35784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Aller sur TikTok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"/>
          <p:cNvSpPr/>
          <p:nvPr/>
        </p:nvSpPr>
        <p:spPr>
          <a:xfrm>
            <a:off x="5360400" y="3190680"/>
            <a:ext cx="2228760" cy="36828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Ouvrir l’app PAP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"/>
          <p:cNvSpPr/>
          <p:nvPr/>
        </p:nvSpPr>
        <p:spPr>
          <a:xfrm>
            <a:off x="1797120" y="2295360"/>
            <a:ext cx="1580400" cy="15494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* vous passez 15 min à regarder des vidéo de chats *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"/>
          <p:cNvSpPr/>
          <p:nvPr/>
        </p:nvSpPr>
        <p:spPr>
          <a:xfrm>
            <a:off x="3814200" y="2794680"/>
            <a:ext cx="1359000" cy="17460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1" name=""/>
          <p:cNvSpPr/>
          <p:nvPr/>
        </p:nvSpPr>
        <p:spPr>
          <a:xfrm>
            <a:off x="3505320" y="3280680"/>
            <a:ext cx="1160640" cy="7063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Bizarre… Il n’y a que des annonces de maisons à vendre… J’ai dû confondre...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2" name="" descr=""/>
          <p:cNvPicPr/>
          <p:nvPr/>
        </p:nvPicPr>
        <p:blipFill>
          <a:blip r:embed="rId4"/>
          <a:stretch/>
        </p:blipFill>
        <p:spPr>
          <a:xfrm>
            <a:off x="2172960" y="2664360"/>
            <a:ext cx="859320" cy="1096200"/>
          </a:xfrm>
          <a:prstGeom prst="rect">
            <a:avLst/>
          </a:prstGeom>
          <a:ln w="0">
            <a:noFill/>
          </a:ln>
        </p:spPr>
      </p:pic>
      <p:sp>
        <p:nvSpPr>
          <p:cNvPr id="183" name=""/>
          <p:cNvSpPr/>
          <p:nvPr/>
        </p:nvSpPr>
        <p:spPr>
          <a:xfrm>
            <a:off x="4795560" y="3334680"/>
            <a:ext cx="377640" cy="17460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" descr=""/>
          <p:cNvPicPr/>
          <p:nvPr/>
        </p:nvPicPr>
        <p:blipFill>
          <a:blip r:embed="rId1"/>
          <a:stretch/>
        </p:blipFill>
        <p:spPr>
          <a:xfrm>
            <a:off x="5727960" y="1492560"/>
            <a:ext cx="2272320" cy="4920480"/>
          </a:xfrm>
          <a:prstGeom prst="rect">
            <a:avLst/>
          </a:prstGeom>
          <a:ln w="0">
            <a:noFill/>
          </a:ln>
          <a:effectLst>
            <a:outerShdw blurRad="127080" dir="2700000" dist="101823" rotWithShape="0">
              <a:srgbClr val="808080"/>
            </a:outerShdw>
          </a:effectLst>
        </p:spPr>
      </p:pic>
      <p:sp>
        <p:nvSpPr>
          <p:cNvPr id="185" name="CustomShape 38"/>
          <p:cNvSpPr/>
          <p:nvPr/>
        </p:nvSpPr>
        <p:spPr>
          <a:xfrm>
            <a:off x="457200" y="274680"/>
            <a:ext cx="8256960" cy="11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P&amp;C : Je réserve mon véhicule (OAP)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Line 7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87" name="Picture 2_ 7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1440" cy="6841800"/>
          </a:xfrm>
          <a:prstGeom prst="rect">
            <a:avLst/>
          </a:prstGeom>
          <a:ln w="0">
            <a:noFill/>
          </a:ln>
        </p:spPr>
      </p:pic>
      <p:sp>
        <p:nvSpPr>
          <p:cNvPr id="188" name="CustomShape 39"/>
          <p:cNvSpPr/>
          <p:nvPr/>
        </p:nvSpPr>
        <p:spPr>
          <a:xfrm>
            <a:off x="6553080" y="6356520"/>
            <a:ext cx="2117520" cy="34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C765146C-36E7-485C-A9D5-FC78320A5C2D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5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9" name="" descr=""/>
          <p:cNvPicPr/>
          <p:nvPr/>
        </p:nvPicPr>
        <p:blipFill>
          <a:blip r:embed="rId3"/>
          <a:stretch/>
        </p:blipFill>
        <p:spPr>
          <a:xfrm>
            <a:off x="3018240" y="1492560"/>
            <a:ext cx="2272320" cy="4920480"/>
          </a:xfrm>
          <a:prstGeom prst="rect">
            <a:avLst/>
          </a:prstGeom>
          <a:ln w="0">
            <a:noFill/>
          </a:ln>
          <a:effectLst>
            <a:outerShdw blurRad="127080" dir="2700000" dist="101823" rotWithShape="0">
              <a:srgbClr val="808080"/>
            </a:outerShdw>
          </a:effectLst>
        </p:spPr>
      </p:pic>
      <p:sp>
        <p:nvSpPr>
          <p:cNvPr id="190" name=""/>
          <p:cNvSpPr/>
          <p:nvPr/>
        </p:nvSpPr>
        <p:spPr>
          <a:xfrm>
            <a:off x="3207600" y="3430080"/>
            <a:ext cx="1071000" cy="553680"/>
          </a:xfrm>
          <a:prstGeom prst="wedgeRoundRectCallout">
            <a:avLst>
              <a:gd name="adj1" fmla="val -43231"/>
              <a:gd name="adj2" fmla="val -85226"/>
              <a:gd name="adj3" fmla="val 16667"/>
            </a:avLst>
          </a:prstGeom>
          <a:solidFill>
            <a:srgbClr val="ffffff"/>
          </a:solidFill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 algn="ctr">
              <a:lnSpc>
                <a:spcPct val="100000"/>
              </a:lnSpc>
            </a:pPr>
            <a:r>
              <a:rPr b="1" lang="fr-FR" sz="900" spc="-1" strike="noStrike">
                <a:solidFill>
                  <a:srgbClr val="000000"/>
                </a:solidFill>
                <a:latin typeface="Arial"/>
                <a:ea typeface="DejaVu Sans"/>
              </a:rPr>
              <a:t>Les zones se remplissent</a:t>
            </a:r>
            <a:endParaRPr b="0" lang="fr-FR" sz="9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1" name="" descr=""/>
          <p:cNvPicPr/>
          <p:nvPr/>
        </p:nvPicPr>
        <p:blipFill>
          <a:blip r:embed="rId4"/>
          <a:stretch/>
        </p:blipFill>
        <p:spPr>
          <a:xfrm>
            <a:off x="374400" y="1453320"/>
            <a:ext cx="2296800" cy="4973040"/>
          </a:xfrm>
          <a:prstGeom prst="rect">
            <a:avLst/>
          </a:prstGeom>
          <a:ln w="0">
            <a:noFill/>
          </a:ln>
          <a:effectLst>
            <a:outerShdw blurRad="127080" dir="2700000" dist="101823" rotWithShape="0">
              <a:srgbClr val="808080"/>
            </a:outerShdw>
          </a:effectLst>
        </p:spPr>
      </p:pic>
      <p:sp>
        <p:nvSpPr>
          <p:cNvPr id="192" name=""/>
          <p:cNvSpPr/>
          <p:nvPr/>
        </p:nvSpPr>
        <p:spPr>
          <a:xfrm>
            <a:off x="477720" y="2500560"/>
            <a:ext cx="517680" cy="501480"/>
          </a:xfrm>
          <a:prstGeom prst="ellipse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3" name=""/>
          <p:cNvSpPr/>
          <p:nvPr/>
        </p:nvSpPr>
        <p:spPr>
          <a:xfrm>
            <a:off x="7279920" y="3037320"/>
            <a:ext cx="517680" cy="501480"/>
          </a:xfrm>
          <a:prstGeom prst="ellipse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4" name=""/>
          <p:cNvSpPr/>
          <p:nvPr/>
        </p:nvSpPr>
        <p:spPr>
          <a:xfrm>
            <a:off x="6333480" y="4066200"/>
            <a:ext cx="1552680" cy="5860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Penses à cliquer sur « plus de critères » pour voir tous les véhicules électriques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5" name="" descr=""/>
          <p:cNvPicPr/>
          <p:nvPr/>
        </p:nvPicPr>
        <p:blipFill>
          <a:blip r:embed="rId5"/>
          <a:srcRect l="35204" t="49416" r="48950" b="26778"/>
          <a:stretch/>
        </p:blipFill>
        <p:spPr>
          <a:xfrm>
            <a:off x="5865120" y="4044240"/>
            <a:ext cx="390600" cy="396720"/>
          </a:xfrm>
          <a:prstGeom prst="rect">
            <a:avLst/>
          </a:prstGeom>
          <a:ln w="0">
            <a:noFill/>
          </a:ln>
        </p:spPr>
      </p:pic>
      <p:sp>
        <p:nvSpPr>
          <p:cNvPr id="196" name=""/>
          <p:cNvSpPr/>
          <p:nvPr/>
        </p:nvSpPr>
        <p:spPr>
          <a:xfrm>
            <a:off x="820080" y="4381920"/>
            <a:ext cx="2031840" cy="951120"/>
          </a:xfrm>
          <a:prstGeom prst="wedgeRoundRectCallout">
            <a:avLst>
              <a:gd name="adj1" fmla="val -49132"/>
              <a:gd name="adj2" fmla="val -199905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DejaVu Sans"/>
              </a:rPr>
              <a:t>L’aide apparaît après un certain temps, s’il n’a toujours pas trouvé où cliquer.</a:t>
            </a:r>
            <a:endParaRPr b="0" lang="fr-FR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" descr=""/>
          <p:cNvPicPr/>
          <p:nvPr/>
        </p:nvPicPr>
        <p:blipFill>
          <a:blip r:embed="rId1"/>
          <a:stretch/>
        </p:blipFill>
        <p:spPr>
          <a:xfrm>
            <a:off x="5727960" y="1682280"/>
            <a:ext cx="2130120" cy="4613040"/>
          </a:xfrm>
          <a:prstGeom prst="rect">
            <a:avLst/>
          </a:prstGeom>
          <a:ln w="0">
            <a:noFill/>
          </a:ln>
        </p:spPr>
      </p:pic>
      <p:pic>
        <p:nvPicPr>
          <p:cNvPr id="198" name="" descr=""/>
          <p:cNvPicPr/>
          <p:nvPr/>
        </p:nvPicPr>
        <p:blipFill>
          <a:blip r:embed="rId2"/>
          <a:stretch/>
        </p:blipFill>
        <p:spPr>
          <a:xfrm>
            <a:off x="3070080" y="1662120"/>
            <a:ext cx="2145240" cy="4646160"/>
          </a:xfrm>
          <a:prstGeom prst="rect">
            <a:avLst/>
          </a:prstGeom>
          <a:ln w="0">
            <a:noFill/>
          </a:ln>
        </p:spPr>
      </p:pic>
      <p:pic>
        <p:nvPicPr>
          <p:cNvPr id="199" name="" descr=""/>
          <p:cNvPicPr/>
          <p:nvPr/>
        </p:nvPicPr>
        <p:blipFill>
          <a:blip r:embed="rId3"/>
          <a:stretch/>
        </p:blipFill>
        <p:spPr>
          <a:xfrm>
            <a:off x="346680" y="1564200"/>
            <a:ext cx="2233080" cy="4835520"/>
          </a:xfrm>
          <a:prstGeom prst="rect">
            <a:avLst/>
          </a:prstGeom>
          <a:ln w="0">
            <a:noFill/>
          </a:ln>
        </p:spPr>
      </p:pic>
      <p:sp>
        <p:nvSpPr>
          <p:cNvPr id="200" name="CustomShape 42"/>
          <p:cNvSpPr/>
          <p:nvPr/>
        </p:nvSpPr>
        <p:spPr>
          <a:xfrm>
            <a:off x="457200" y="274680"/>
            <a:ext cx="8256960" cy="11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P&amp;C : Je réserve mon véhicule (OAP)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Line 8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02" name="Picture 2_ 9" descr="C:\wamp\www\VIRALGAMES_2012-Corporate\Graphs\Sources\Images\vague_bordure.png"/>
          <p:cNvPicPr/>
          <p:nvPr/>
        </p:nvPicPr>
        <p:blipFill>
          <a:blip r:embed="rId4"/>
          <a:stretch/>
        </p:blipFill>
        <p:spPr>
          <a:xfrm>
            <a:off x="8316360" y="0"/>
            <a:ext cx="811440" cy="6841800"/>
          </a:xfrm>
          <a:prstGeom prst="rect">
            <a:avLst/>
          </a:prstGeom>
          <a:ln w="0">
            <a:noFill/>
          </a:ln>
        </p:spPr>
      </p:pic>
      <p:sp>
        <p:nvSpPr>
          <p:cNvPr id="203" name="CustomShape 43"/>
          <p:cNvSpPr/>
          <p:nvPr/>
        </p:nvSpPr>
        <p:spPr>
          <a:xfrm>
            <a:off x="6553080" y="6356520"/>
            <a:ext cx="2117520" cy="34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BA679F00-7525-4EBD-8468-04887B7BAA4B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6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"/>
          <p:cNvSpPr/>
          <p:nvPr/>
        </p:nvSpPr>
        <p:spPr>
          <a:xfrm>
            <a:off x="837720" y="3976560"/>
            <a:ext cx="517680" cy="501480"/>
          </a:xfrm>
          <a:prstGeom prst="ellipse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5" name=""/>
          <p:cNvSpPr/>
          <p:nvPr/>
        </p:nvSpPr>
        <p:spPr>
          <a:xfrm>
            <a:off x="4183920" y="4657320"/>
            <a:ext cx="517680" cy="501480"/>
          </a:xfrm>
          <a:prstGeom prst="ellipse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6" name=""/>
          <p:cNvSpPr/>
          <p:nvPr/>
        </p:nvSpPr>
        <p:spPr>
          <a:xfrm>
            <a:off x="3610080" y="5316480"/>
            <a:ext cx="1552680" cy="5860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Choisis la Mégane, on va avoir besoin d’une bonne autonomie pour aller jusqu’à Anglet 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7" name="" descr=""/>
          <p:cNvPicPr/>
          <p:nvPr/>
        </p:nvPicPr>
        <p:blipFill>
          <a:blip r:embed="rId5"/>
          <a:srcRect l="35204" t="49416" r="48950" b="26778"/>
          <a:stretch/>
        </p:blipFill>
        <p:spPr>
          <a:xfrm>
            <a:off x="3141720" y="5294520"/>
            <a:ext cx="390600" cy="396720"/>
          </a:xfrm>
          <a:prstGeom prst="rect">
            <a:avLst/>
          </a:prstGeom>
          <a:ln w="0">
            <a:noFill/>
          </a:ln>
        </p:spPr>
      </p:pic>
      <p:sp>
        <p:nvSpPr>
          <p:cNvPr id="208" name=""/>
          <p:cNvSpPr/>
          <p:nvPr/>
        </p:nvSpPr>
        <p:spPr>
          <a:xfrm>
            <a:off x="2062080" y="5668560"/>
            <a:ext cx="517680" cy="501480"/>
          </a:xfrm>
          <a:prstGeom prst="ellipse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09" name="" descr=""/>
          <p:cNvPicPr/>
          <p:nvPr/>
        </p:nvPicPr>
        <p:blipFill>
          <a:blip r:embed="rId6"/>
          <a:srcRect l="65661" t="73049" r="16478" b="2345"/>
          <a:stretch/>
        </p:blipFill>
        <p:spPr>
          <a:xfrm>
            <a:off x="7382520" y="4668480"/>
            <a:ext cx="440280" cy="410040"/>
          </a:xfrm>
          <a:prstGeom prst="rect">
            <a:avLst/>
          </a:prstGeom>
          <a:ln w="0">
            <a:noFill/>
          </a:ln>
        </p:spPr>
      </p:pic>
      <p:sp>
        <p:nvSpPr>
          <p:cNvPr id="210" name=""/>
          <p:cNvSpPr/>
          <p:nvPr/>
        </p:nvSpPr>
        <p:spPr>
          <a:xfrm>
            <a:off x="5727960" y="4654440"/>
            <a:ext cx="1624680" cy="3297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C’est une boite auto ! Je n’ai jamais conduit avec ça :-/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"/>
          <p:cNvSpPr/>
          <p:nvPr/>
        </p:nvSpPr>
        <p:spPr>
          <a:xfrm>
            <a:off x="6215040" y="5270400"/>
            <a:ext cx="1552680" cy="4554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T’inquiètes, cette voiture conduit (presque) toute seule...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2" name="" descr=""/>
          <p:cNvPicPr/>
          <p:nvPr/>
        </p:nvPicPr>
        <p:blipFill>
          <a:blip r:embed="rId7"/>
          <a:srcRect l="35204" t="49416" r="48950" b="26778"/>
          <a:stretch/>
        </p:blipFill>
        <p:spPr>
          <a:xfrm>
            <a:off x="5746680" y="5248440"/>
            <a:ext cx="390600" cy="396720"/>
          </a:xfrm>
          <a:prstGeom prst="rect">
            <a:avLst/>
          </a:prstGeom>
          <a:ln w="0">
            <a:noFill/>
          </a:ln>
        </p:spPr>
      </p:pic>
      <p:sp>
        <p:nvSpPr>
          <p:cNvPr id="213" name=""/>
          <p:cNvSpPr/>
          <p:nvPr/>
        </p:nvSpPr>
        <p:spPr>
          <a:xfrm>
            <a:off x="6560280" y="5665320"/>
            <a:ext cx="517680" cy="501480"/>
          </a:xfrm>
          <a:prstGeom prst="ellipse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CustomShape 45"/>
          <p:cNvSpPr/>
          <p:nvPr/>
        </p:nvSpPr>
        <p:spPr>
          <a:xfrm>
            <a:off x="457200" y="274680"/>
            <a:ext cx="8256960" cy="11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1</a:t>
            </a:r>
            <a:r>
              <a:rPr b="1" lang="fr-FR" sz="2400" spc="-1" strike="noStrike" baseline="33000">
                <a:solidFill>
                  <a:srgbClr val="e16c00"/>
                </a:solidFill>
                <a:latin typeface="Tahoma"/>
                <a:ea typeface="Tahoma"/>
              </a:rPr>
              <a:t>er</a:t>
            </a: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 niveau achevé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Line 10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16" name="Picture 2_ 10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440" cy="6841800"/>
          </a:xfrm>
          <a:prstGeom prst="rect">
            <a:avLst/>
          </a:prstGeom>
          <a:ln w="0">
            <a:noFill/>
          </a:ln>
        </p:spPr>
      </p:pic>
      <p:sp>
        <p:nvSpPr>
          <p:cNvPr id="217" name="CustomShape 47"/>
          <p:cNvSpPr/>
          <p:nvPr/>
        </p:nvSpPr>
        <p:spPr>
          <a:xfrm>
            <a:off x="6553080" y="6356520"/>
            <a:ext cx="2117520" cy="34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7B55878B-DFFC-47B1-86C9-3E866C2C2C6B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7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CustomShape 48"/>
          <p:cNvSpPr/>
          <p:nvPr/>
        </p:nvSpPr>
        <p:spPr>
          <a:xfrm>
            <a:off x="4464000" y="1080000"/>
            <a:ext cx="3235680" cy="557568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9" name="" descr=""/>
          <p:cNvPicPr/>
          <p:nvPr/>
        </p:nvPicPr>
        <p:blipFill>
          <a:blip r:embed="rId2"/>
          <a:srcRect l="65661" t="73049" r="16478" b="2345"/>
          <a:stretch/>
        </p:blipFill>
        <p:spPr>
          <a:xfrm>
            <a:off x="7238520" y="1501920"/>
            <a:ext cx="440280" cy="410040"/>
          </a:xfrm>
          <a:prstGeom prst="rect">
            <a:avLst/>
          </a:prstGeom>
          <a:ln w="0">
            <a:noFill/>
          </a:ln>
        </p:spPr>
      </p:pic>
      <p:sp>
        <p:nvSpPr>
          <p:cNvPr id="220" name=""/>
          <p:cNvSpPr/>
          <p:nvPr/>
        </p:nvSpPr>
        <p:spPr>
          <a:xfrm>
            <a:off x="4529160" y="6008760"/>
            <a:ext cx="3095280" cy="35892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Ouvrir la carte de France IGN que j’ai toujours sur moi, en hommage à mon grand-père.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"/>
          <p:cNvSpPr/>
          <p:nvPr/>
        </p:nvSpPr>
        <p:spPr>
          <a:xfrm>
            <a:off x="4536000" y="1156680"/>
            <a:ext cx="3088440" cy="2091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09:00 GMT+1 / Le bureau de Marc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"/>
          <p:cNvSpPr/>
          <p:nvPr/>
        </p:nvSpPr>
        <p:spPr>
          <a:xfrm>
            <a:off x="5106240" y="1573920"/>
            <a:ext cx="2102400" cy="2437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Voilà, c’est réservé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"/>
          <p:cNvSpPr/>
          <p:nvPr/>
        </p:nvSpPr>
        <p:spPr>
          <a:xfrm>
            <a:off x="4998240" y="4128840"/>
            <a:ext cx="1035360" cy="2552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Pas si vite Marc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4" name="" descr=""/>
          <p:cNvPicPr/>
          <p:nvPr/>
        </p:nvPicPr>
        <p:blipFill>
          <a:blip r:embed="rId3"/>
          <a:srcRect l="35204" t="49416" r="48950" b="26778"/>
          <a:stretch/>
        </p:blipFill>
        <p:spPr>
          <a:xfrm>
            <a:off x="4529880" y="4106880"/>
            <a:ext cx="390600" cy="396720"/>
          </a:xfrm>
          <a:prstGeom prst="rect">
            <a:avLst/>
          </a:prstGeom>
          <a:ln w="0">
            <a:noFill/>
          </a:ln>
        </p:spPr>
      </p:pic>
      <p:sp>
        <p:nvSpPr>
          <p:cNvPr id="225" name=""/>
          <p:cNvSpPr/>
          <p:nvPr/>
        </p:nvSpPr>
        <p:spPr>
          <a:xfrm>
            <a:off x="4998240" y="4478400"/>
            <a:ext cx="2397960" cy="2487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Il faut planifier notre voyage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6" name="" descr=""/>
          <p:cNvPicPr/>
          <p:nvPr/>
        </p:nvPicPr>
        <p:blipFill>
          <a:blip r:embed="rId4"/>
          <a:stretch/>
        </p:blipFill>
        <p:spPr>
          <a:xfrm>
            <a:off x="4994640" y="2066760"/>
            <a:ext cx="1592280" cy="1017720"/>
          </a:xfrm>
          <a:prstGeom prst="rect">
            <a:avLst/>
          </a:prstGeom>
          <a:ln w="0">
            <a:noFill/>
          </a:ln>
        </p:spPr>
      </p:pic>
      <p:pic>
        <p:nvPicPr>
          <p:cNvPr id="227" name="" descr=""/>
          <p:cNvPicPr/>
          <p:nvPr/>
        </p:nvPicPr>
        <p:blipFill>
          <a:blip r:embed="rId5"/>
          <a:srcRect l="25104" t="15268" r="25737" b="18493"/>
          <a:stretch/>
        </p:blipFill>
        <p:spPr>
          <a:xfrm>
            <a:off x="4464000" y="2009880"/>
            <a:ext cx="412200" cy="416520"/>
          </a:xfrm>
          <a:prstGeom prst="rect">
            <a:avLst/>
          </a:prstGeom>
          <a:ln w="0">
            <a:noFill/>
          </a:ln>
        </p:spPr>
      </p:pic>
      <p:pic>
        <p:nvPicPr>
          <p:cNvPr id="228" name="" descr=""/>
          <p:cNvPicPr/>
          <p:nvPr/>
        </p:nvPicPr>
        <p:blipFill>
          <a:blip r:embed="rId6"/>
          <a:srcRect l="65661" t="73049" r="16478" b="2345"/>
          <a:stretch/>
        </p:blipFill>
        <p:spPr>
          <a:xfrm>
            <a:off x="7192800" y="3197880"/>
            <a:ext cx="440280" cy="410040"/>
          </a:xfrm>
          <a:prstGeom prst="rect">
            <a:avLst/>
          </a:prstGeom>
          <a:ln w="0">
            <a:noFill/>
          </a:ln>
        </p:spPr>
      </p:pic>
      <p:sp>
        <p:nvSpPr>
          <p:cNvPr id="229" name=""/>
          <p:cNvSpPr/>
          <p:nvPr/>
        </p:nvSpPr>
        <p:spPr>
          <a:xfrm>
            <a:off x="4775400" y="3269880"/>
            <a:ext cx="2135520" cy="2437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Parfait, j’ai reçu le sms de confirmation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"/>
          <p:cNvSpPr/>
          <p:nvPr/>
        </p:nvSpPr>
        <p:spPr>
          <a:xfrm>
            <a:off x="4775400" y="3655440"/>
            <a:ext cx="2135520" cy="3488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Sophie, rejoins moi au parking, je vais récupérer la voiture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1" name="" descr=""/>
          <p:cNvPicPr/>
          <p:nvPr/>
        </p:nvPicPr>
        <p:blipFill>
          <a:blip r:embed="rId7"/>
          <a:srcRect l="65661" t="73049" r="16478" b="2345"/>
          <a:stretch/>
        </p:blipFill>
        <p:spPr>
          <a:xfrm>
            <a:off x="7179840" y="4818240"/>
            <a:ext cx="440280" cy="410040"/>
          </a:xfrm>
          <a:prstGeom prst="rect">
            <a:avLst/>
          </a:prstGeom>
          <a:ln w="0">
            <a:noFill/>
          </a:ln>
        </p:spPr>
      </p:pic>
      <p:sp>
        <p:nvSpPr>
          <p:cNvPr id="232" name=""/>
          <p:cNvSpPr/>
          <p:nvPr/>
        </p:nvSpPr>
        <p:spPr>
          <a:xfrm>
            <a:off x="5014440" y="4890240"/>
            <a:ext cx="2135520" cy="2437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Planifier mes vacances, ça je sais faire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"/>
          <p:cNvSpPr/>
          <p:nvPr/>
        </p:nvSpPr>
        <p:spPr>
          <a:xfrm>
            <a:off x="4529160" y="5314320"/>
            <a:ext cx="3095280" cy="26496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Aller sur Google Maps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"/>
          <p:cNvSpPr/>
          <p:nvPr/>
        </p:nvSpPr>
        <p:spPr>
          <a:xfrm>
            <a:off x="4529160" y="5663880"/>
            <a:ext cx="3095280" cy="264960"/>
          </a:xfrm>
          <a:prstGeom prst="rect">
            <a:avLst/>
          </a:prstGeom>
          <a:solidFill>
            <a:srgbClr val="81d41a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Ouvrir l’app ZeWatt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16990</TotalTime>
  <Application>LibreOffice/7.5.4.2$Windows_X86_64 LibreOffice_project/36ccfdc35048b057fd9854c757a8b67ec53977b6</Application>
  <AppVersion>15.0000</AppVersion>
  <Words>2045</Words>
  <Paragraphs>471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2012-10-22T13:39:45Z</dcterms:created>
  <dc:creator>Mathilde</dc:creator>
  <dc:description/>
  <dc:language>fr-FR</dc:language>
  <cp:lastModifiedBy/>
  <dcterms:modified xsi:type="dcterms:W3CDTF">2024-07-24T17:24:29Z</dcterms:modified>
  <cp:revision>832</cp:revision>
  <dc:subject/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32</vt:r8>
  </property>
  <property fmtid="{D5CDD505-2E9C-101B-9397-08002B2CF9AE}" pid="3" name="PresentationFormat">
    <vt:lpwstr>Affichage à l'écran (4:3)</vt:lpwstr>
  </property>
  <property fmtid="{D5CDD505-2E9C-101B-9397-08002B2CF9AE}" pid="4" name="Slides">
    <vt:r8>40</vt:r8>
  </property>
</Properties>
</file>