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32.xml" ContentType="application/vnd.openxmlformats-officedocument.presentationml.notesSlide+xml"/>
  <Override PartName="/ppt/notesSlides/notesSlide11.xml" ContentType="application/vnd.openxmlformats-officedocument.presentationml.notesSlide+xml"/>
  <Override PartName="/ppt/notesSlides/notesSlide33.xml" ContentType="application/vnd.openxmlformats-officedocument.presentationml.notesSlide+xml"/>
  <Override PartName="/ppt/notesSlides/notesSlide12.xml" ContentType="application/vnd.openxmlformats-officedocument.presentationml.notesSlide+xml"/>
  <Override PartName="/ppt/notesSlides/notesSlide34.xml" ContentType="application/vnd.openxmlformats-officedocument.presentationml.notesSlide+xml"/>
  <Override PartName="/ppt/notesSlides/notesSlide13.xml" ContentType="application/vnd.openxmlformats-officedocument.presentationml.notesSlide+xml"/>
  <Override PartName="/ppt/notesSlides/notesSlide35.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_rels/notesSlide2.xml.rels" ContentType="application/vnd.openxmlformats-package.relationships+xml"/>
  <Override PartName="/ppt/notesSlides/_rels/notesSlide3.xml.rels" ContentType="application/vnd.openxmlformats-package.relationships+xml"/>
  <Override PartName="/ppt/notesSlides/_rels/notesSlide4.xml.rels" ContentType="application/vnd.openxmlformats-package.relationships+xml"/>
  <Override PartName="/ppt/notesSlides/_rels/notesSlide5.xml.rels" ContentType="application/vnd.openxmlformats-package.relationships+xml"/>
  <Override PartName="/ppt/notesSlides/_rels/notesSlide6.xml.rels" ContentType="application/vnd.openxmlformats-package.relationships+xml"/>
  <Override PartName="/ppt/notesSlides/_rels/notesSlide8.xml.rels" ContentType="application/vnd.openxmlformats-package.relationships+xml"/>
  <Override PartName="/ppt/notesSlides/_rels/notesSlide9.xml.rels" ContentType="application/vnd.openxmlformats-package.relationships+xml"/>
  <Override PartName="/ppt/notesSlides/_rels/notesSlide32.xml.rels" ContentType="application/vnd.openxmlformats-package.relationships+xml"/>
  <Override PartName="/ppt/notesSlides/_rels/notesSlide10.xml.rels" ContentType="application/vnd.openxmlformats-package.relationships+xml"/>
  <Override PartName="/ppt/notesSlides/_rels/notesSlide33.xml.rels" ContentType="application/vnd.openxmlformats-package.relationships+xml"/>
  <Override PartName="/ppt/notesSlides/_rels/notesSlide11.xml.rels" ContentType="application/vnd.openxmlformats-package.relationships+xml"/>
  <Override PartName="/ppt/notesSlides/_rels/notesSlide34.xml.rels" ContentType="application/vnd.openxmlformats-package.relationships+xml"/>
  <Override PartName="/ppt/notesSlides/_rels/notesSlide12.xml.rels" ContentType="application/vnd.openxmlformats-package.relationships+xml"/>
  <Override PartName="/ppt/notesSlides/_rels/notesSlide35.xml.rels" ContentType="application/vnd.openxmlformats-package.relationships+xml"/>
  <Override PartName="/ppt/notesSlides/_rels/notesSlide13.xml.rels" ContentType="application/vnd.openxmlformats-package.relationships+xml"/>
  <Override PartName="/ppt/notesSlides/_rels/notesSlide14.xml.rels" ContentType="application/vnd.openxmlformats-package.relationships+xml"/>
  <Override PartName="/ppt/notesSlides/_rels/notesSlide15.xml.rels" ContentType="application/vnd.openxmlformats-package.relationships+xml"/>
  <Override PartName="/ppt/notesSlides/_rels/notesSlide16.xml.rels" ContentType="application/vnd.openxmlformats-package.relationships+xml"/>
  <Override PartName="/ppt/notesSlides/_rels/notesSlide17.xml.rels" ContentType="application/vnd.openxmlformats-package.relationships+xml"/>
  <Override PartName="/ppt/notesSlides/_rels/notesSlide18.xml.rels" ContentType="application/vnd.openxmlformats-package.relationships+xml"/>
  <Override PartName="/ppt/notesSlides/_rels/notesSlide19.xml.rels" ContentType="application/vnd.openxmlformats-package.relationships+xml"/>
  <Override PartName="/ppt/notesSlides/_rels/notesSlide20.xml.rels" ContentType="application/vnd.openxmlformats-package.relationships+xml"/>
  <Override PartName="/ppt/notesSlides/_rels/notesSlide21.xml.rels" ContentType="application/vnd.openxmlformats-package.relationships+xml"/>
  <Override PartName="/ppt/notesSlides/_rels/notesSlide22.xml.rels" ContentType="application/vnd.openxmlformats-package.relationships+xml"/>
  <Override PartName="/ppt/notesSlides/_rels/notesSlide23.xml.rels" ContentType="application/vnd.openxmlformats-package.relationships+xml"/>
  <Override PartName="/ppt/notesSlides/_rels/notesSlide24.xml.rels" ContentType="application/vnd.openxmlformats-package.relationships+xml"/>
  <Override PartName="/ppt/notesSlides/_rels/notesSlide25.xml.rels" ContentType="application/vnd.openxmlformats-package.relationships+xml"/>
  <Override PartName="/ppt/notesSlides/_rels/notesSlide26.xml.rels" ContentType="application/vnd.openxmlformats-package.relationships+xml"/>
  <Override PartName="/ppt/notesSlides/_rels/notesSlide27.xml.rels" ContentType="application/vnd.openxmlformats-package.relationships+xml"/>
  <Override PartName="/ppt/notesSlides/_rels/notesSlide28.xml.rels" ContentType="application/vnd.openxmlformats-package.relationships+xml"/>
  <Override PartName="/ppt/notesSlides/_rels/notesSlide29.xml.rels" ContentType="application/vnd.openxmlformats-package.relationships+xml"/>
  <Override PartName="/ppt/notesSlides/_rels/notesSlide30.xml.rels" ContentType="application/vnd.openxmlformats-package.relationships+xml"/>
  <Override PartName="/ppt/notesSlides/_rels/notesSlide31.xml.rels" ContentType="application/vnd.openxmlformats-package.relationship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_rels/slideMaster1.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slideMaster3.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0.xml" ContentType="application/vnd.openxmlformats-officedocument.presentationml.slideLayout+xml"/>
  <Override PartName="/ppt/slideLayouts/slideLayout3.xml" ContentType="application/vnd.openxmlformats-officedocument.presentationml.slideLayout+xml"/>
  <Override PartName="/ppt/slideLayouts/slideLayout31.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32.xml" ContentType="application/vnd.openxmlformats-officedocument.presentationml.slideLayout+xml"/>
  <Override PartName="/ppt/slideLayouts/slideLayout10.xml" ContentType="application/vnd.openxmlformats-officedocument.presentationml.slideLayout+xml"/>
  <Override PartName="/ppt/slideLayouts/slideLayout6.xml" ContentType="application/vnd.openxmlformats-officedocument.presentationml.slideLayout+xml"/>
  <Override PartName="/ppt/slideLayouts/slideLayout11.xml" ContentType="application/vnd.openxmlformats-officedocument.presentationml.slideLayout+xml"/>
  <Override PartName="/ppt/slideLayouts/slideLayout33.xml" ContentType="application/vnd.openxmlformats-officedocument.presentationml.slideLayout+xml"/>
  <Override PartName="/ppt/slideLayouts/slideLayout7.xml" ContentType="application/vnd.openxmlformats-officedocument.presentationml.slideLayout+xml"/>
  <Override PartName="/ppt/slideLayouts/slideLayout12.xml" ContentType="application/vnd.openxmlformats-officedocument.presentationml.slideLayout+xml"/>
  <Override PartName="/ppt/slideLayouts/slideLayout34.xml" ContentType="application/vnd.openxmlformats-officedocument.presentationml.slideLayout+xml"/>
  <Override PartName="/ppt/slideLayouts/slideLayout8.xml" ContentType="application/vnd.openxmlformats-officedocument.presentationml.slideLayout+xml"/>
  <Override PartName="/ppt/slideLayouts/slideLayout13.xml" ContentType="application/vnd.openxmlformats-officedocument.presentationml.slideLayout+xml"/>
  <Override PartName="/ppt/slideLayouts/slideLayout35.xml" ContentType="application/vnd.openxmlformats-officedocument.presentationml.slideLayout+xml"/>
  <Override PartName="/ppt/slideLayouts/slideLayout9.xml" ContentType="application/vnd.openxmlformats-officedocument.presentationml.slideLayout+xml"/>
  <Override PartName="/ppt/slideLayouts/slideLayout14.xml" ContentType="application/vnd.openxmlformats-officedocument.presentationml.slideLayout+xml"/>
  <Override PartName="/ppt/slideLayouts/slideLayout36.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30.xml.rels" ContentType="application/vnd.openxmlformats-package.relationships+xml"/>
  <Override PartName="/ppt/slideLayouts/_rels/slideLayout3.xml.rels" ContentType="application/vnd.openxmlformats-package.relationships+xml"/>
  <Override PartName="/ppt/slideLayouts/_rels/slideLayout31.xml.rels" ContentType="application/vnd.openxmlformats-package.relationships+xml"/>
  <Override PartName="/ppt/slideLayouts/_rels/slideLayout4.xml.rels" ContentType="application/vnd.openxmlformats-package.relationships+xml"/>
  <Override PartName="/ppt/slideLayouts/_rels/slideLayout10.xml.rels" ContentType="application/vnd.openxmlformats-package.relationships+xml"/>
  <Override PartName="/ppt/slideLayouts/_rels/slideLayout5.xml.rels" ContentType="application/vnd.openxmlformats-package.relationships+xml"/>
  <Override PartName="/ppt/slideLayouts/_rels/slideLayout32.xml.rels" ContentType="application/vnd.openxmlformats-package.relationships+xml"/>
  <Override PartName="/ppt/slideLayouts/_rels/slideLayout33.xml.rels" ContentType="application/vnd.openxmlformats-package.relationships+xml"/>
  <Override PartName="/ppt/slideLayouts/_rels/slideLayout11.xml.rels" ContentType="application/vnd.openxmlformats-package.relationships+xml"/>
  <Override PartName="/ppt/slideLayouts/_rels/slideLayout6.xml.rels" ContentType="application/vnd.openxmlformats-package.relationships+xml"/>
  <Override PartName="/ppt/slideLayouts/_rels/slideLayout34.xml.rels" ContentType="application/vnd.openxmlformats-package.relationships+xml"/>
  <Override PartName="/ppt/slideLayouts/_rels/slideLayout12.xml.rels" ContentType="application/vnd.openxmlformats-package.relationships+xml"/>
  <Override PartName="/ppt/slideLayouts/_rels/slideLayout7.xml.rels" ContentType="application/vnd.openxmlformats-package.relationships+xml"/>
  <Override PartName="/ppt/slideLayouts/_rels/slideLayout35.xml.rels" ContentType="application/vnd.openxmlformats-package.relationships+xml"/>
  <Override PartName="/ppt/slideLayouts/_rels/slideLayout13.xml.rels" ContentType="application/vnd.openxmlformats-package.relationships+xml"/>
  <Override PartName="/ppt/slideLayouts/_rels/slideLayout8.xml.rels" ContentType="application/vnd.openxmlformats-package.relationships+xml"/>
  <Override PartName="/ppt/slideLayouts/_rels/slideLayout36.xml.rels" ContentType="application/vnd.openxmlformats-package.relationships+xml"/>
  <Override PartName="/ppt/slideLayouts/_rels/slideLayout14.xml.rels" ContentType="application/vnd.openxmlformats-package.relationships+xml"/>
  <Override PartName="/ppt/slideLayouts/_rels/slideLayout9.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4.xml.rels" ContentType="application/vnd.openxmlformats-package.relationships+xml"/>
  <Override PartName="/ppt/slideLayouts/_rels/slideLayout25.xml.rels" ContentType="application/vnd.openxmlformats-package.relationships+xml"/>
  <Override PartName="/ppt/slideLayouts/_rels/slideLayout26.xml.rels" ContentType="application/vnd.openxmlformats-package.relationships+xml"/>
  <Override PartName="/ppt/slideLayouts/_rels/slideLayout27.xml.rels" ContentType="application/vnd.openxmlformats-package.relationships+xml"/>
  <Override PartName="/ppt/slideLayouts/_rels/slideLayout28.xml.rels" ContentType="application/vnd.openxmlformats-package.relationships+xml"/>
  <Override PartName="/ppt/slideLayouts/_rels/slideLayout29.xml.rels" ContentType="application/vnd.openxmlformats-package.relationships+xml"/>
  <Override PartName="/ppt/notesMasters/notesMaster1.xml" ContentType="application/vnd.openxmlformats-officedocument.presentationml.notesMaster+xml"/>
  <Override PartName="/ppt/notesMasters/_rels/notesMaster1.xml.rels" ContentType="application/vnd.openxmlformats-package.relationships+xml"/>
  <Override PartName="/ppt/presProps.xml" ContentType="application/vnd.openxmlformats-officedocument.presentationml.presProp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32.xml" ContentType="application/vnd.openxmlformats-officedocument.presentationml.slide+xml"/>
  <Override PartName="/ppt/slides/slide11.xml" ContentType="application/vnd.openxmlformats-officedocument.presentationml.slide+xml"/>
  <Override PartName="/ppt/slides/slide33.xml" ContentType="application/vnd.openxmlformats-officedocument.presentationml.slide+xml"/>
  <Override PartName="/ppt/slides/slide12.xml" ContentType="application/vnd.openxmlformats-officedocument.presentationml.slide+xml"/>
  <Override PartName="/ppt/slides/slide34.xml" ContentType="application/vnd.openxmlformats-officedocument.presentationml.slide+xml"/>
  <Override PartName="/ppt/slides/slide13.xml" ContentType="application/vnd.openxmlformats-officedocument.presentationml.slide+xml"/>
  <Override PartName="/ppt/slides/slide35.xml" ContentType="application/vnd.openxmlformats-officedocument.presentationml.slide+xml"/>
  <Override PartName="/ppt/slides/slide14.xml" ContentType="application/vnd.openxmlformats-officedocument.presentationml.slide+xml"/>
  <Override PartName="/ppt/slides/slide36.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8.xml.rels" ContentType="application/vnd.openxmlformats-package.relationships+xml"/>
  <Override PartName="/ppt/slides/_rels/slide9.xml.rels" ContentType="application/vnd.openxmlformats-package.relationships+xml"/>
  <Override PartName="/ppt/slides/_rels/slide32.xml.rels" ContentType="application/vnd.openxmlformats-package.relationships+xml"/>
  <Override PartName="/ppt/slides/_rels/slide10.xml.rels" ContentType="application/vnd.openxmlformats-package.relationships+xml"/>
  <Override PartName="/ppt/slides/_rels/slide33.xml.rels" ContentType="application/vnd.openxmlformats-package.relationships+xml"/>
  <Override PartName="/ppt/slides/_rels/slide11.xml.rels" ContentType="application/vnd.openxmlformats-package.relationships+xml"/>
  <Override PartName="/ppt/slides/_rels/slide34.xml.rels" ContentType="application/vnd.openxmlformats-package.relationships+xml"/>
  <Override PartName="/ppt/slides/_rels/slide12.xml.rels" ContentType="application/vnd.openxmlformats-package.relationships+xml"/>
  <Override PartName="/ppt/slides/_rels/slide35.xml.rels" ContentType="application/vnd.openxmlformats-package.relationships+xml"/>
  <Override PartName="/ppt/slides/_rels/slide13.xml.rels" ContentType="application/vnd.openxmlformats-package.relationships+xml"/>
  <Override PartName="/ppt/slides/_rels/slide36.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17.xml.rels" ContentType="application/vnd.openxmlformats-package.relationships+xml"/>
  <Override PartName="/ppt/slides/_rels/slide18.xml.rels" ContentType="application/vnd.openxmlformats-package.relationships+xml"/>
  <Override PartName="/ppt/slides/_rels/slide19.xml.rels" ContentType="application/vnd.openxmlformats-package.relationships+xml"/>
  <Override PartName="/ppt/slides/_rels/slide20.xml.rels" ContentType="application/vnd.openxmlformats-package.relationships+xml"/>
  <Override PartName="/ppt/slides/_rels/slide21.xml.rels" ContentType="application/vnd.openxmlformats-package.relationships+xml"/>
  <Override PartName="/ppt/slides/_rels/slide22.xml.rels" ContentType="application/vnd.openxmlformats-package.relationships+xml"/>
  <Override PartName="/ppt/slides/_rels/slide23.xml.rels" ContentType="application/vnd.openxmlformats-package.relationships+xml"/>
  <Override PartName="/ppt/slides/_rels/slide24.xml.rels" ContentType="application/vnd.openxmlformats-package.relationships+xml"/>
  <Override PartName="/ppt/slides/_rels/slide25.xml.rels" ContentType="application/vnd.openxmlformats-package.relationships+xml"/>
  <Override PartName="/ppt/slides/_rels/slide26.xml.rels" ContentType="application/vnd.openxmlformats-package.relationships+xml"/>
  <Override PartName="/ppt/slides/_rels/slide27.xml.rels" ContentType="application/vnd.openxmlformats-package.relationships+xml"/>
  <Override PartName="/ppt/slides/_rels/slide28.xml.rels" ContentType="application/vnd.openxmlformats-package.relationships+xml"/>
  <Override PartName="/ppt/slides/_rels/slide29.xml.rels" ContentType="application/vnd.openxmlformats-package.relationships+xml"/>
  <Override PartName="/ppt/slides/_rels/slide30.xml.rels" ContentType="application/vnd.openxmlformats-package.relationships+xml"/>
  <Override PartName="/ppt/slides/_rels/slide31.xml.rels" ContentType="application/vnd.openxmlformats-package.relationships+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media/image1.jpeg" ContentType="image/jpeg"/>
  <Override PartName="/ppt/media/image35.png" ContentType="image/png"/>
  <Override PartName="/ppt/media/image13.png" ContentType="image/png"/>
  <Override PartName="/ppt/media/image8.png" ContentType="image/png"/>
  <Override PartName="/ppt/media/image2.png" ContentType="image/png"/>
  <Override PartName="/ppt/media/image30.png" ContentType="image/png"/>
  <Override PartName="/ppt/media/image3.png" ContentType="image/png"/>
  <Override PartName="/ppt/media/image4.png" ContentType="image/png"/>
  <Override PartName="/ppt/media/image31.png" ContentType="image/png"/>
  <Override PartName="/ppt/media/image5.png" ContentType="image/png"/>
  <Override PartName="/ppt/media/image10.png" ContentType="image/png"/>
  <Override PartName="/ppt/media/image32.png" ContentType="image/png"/>
  <Override PartName="/ppt/media/image6.png" ContentType="image/png"/>
  <Override PartName="/ppt/media/image11.png" ContentType="image/png"/>
  <Override PartName="/ppt/media/image33.png" ContentType="image/png"/>
  <Override PartName="/ppt/media/image7.png" ContentType="image/png"/>
  <Override PartName="/ppt/media/image12.png" ContentType="image/png"/>
  <Override PartName="/ppt/media/image34.png" ContentType="image/png"/>
  <Override PartName="/ppt/media/image9.png" ContentType="image/png"/>
  <Override PartName="/ppt/media/image14.png" ContentType="image/png"/>
  <Override PartName="/ppt/media/image36.png" ContentType="image/png"/>
  <Override PartName="/ppt/media/image15.png" ContentType="image/png"/>
  <Override PartName="/ppt/media/image37.png" ContentType="image/png"/>
  <Override PartName="/ppt/media/image16.png" ContentType="image/png"/>
  <Override PartName="/ppt/media/image17.png" ContentType="image/png"/>
  <Override PartName="/ppt/media/image39.png" ContentType="image/png"/>
  <Override PartName="/ppt/media/image18.jpeg" ContentType="image/jpeg"/>
  <Override PartName="/ppt/media/image20.png" ContentType="image/png"/>
  <Override PartName="/ppt/media/image42.png" ContentType="image/png"/>
  <Override PartName="/ppt/media/image19.png" ContentType="image/png"/>
  <Override PartName="/ppt/media/image21.png" ContentType="image/png"/>
  <Override PartName="/ppt/media/image43.png" ContentType="image/png"/>
  <Override PartName="/ppt/media/image22.png" ContentType="image/png"/>
  <Override PartName="/ppt/media/image38.jpeg" ContentType="image/jpeg"/>
  <Override PartName="/ppt/media/image23.png" ContentType="image/png"/>
  <Override PartName="/ppt/media/image24.png" ContentType="image/png"/>
  <Override PartName="/ppt/media/image25.png" ContentType="image/png"/>
  <Override PartName="/ppt/media/image26.png" ContentType="image/png"/>
  <Override PartName="/ppt/media/image27.png" ContentType="image/png"/>
  <Override PartName="/ppt/media/image28.png" ContentType="image/png"/>
  <Override PartName="/ppt/media/image29.png" ContentType="image/png"/>
  <Override PartName="/ppt/media/image40.png" ContentType="image/png"/>
  <Override PartName="/ppt/media/image41.png" ContentType="image/png"/>
  <Override PartName="/ppt/media/hdphoto1.wdp" ContentType="image/vnd.ms-photo"/>
  <Override PartName="/ppt/media/hdphoto2.wdp" ContentType="image/vnd.ms-photo"/>
  <Override PartName="/ppt/_rels/presentation.xml.rels" ContentType="application/vnd.openxmlformats-package.relationships+xml"/>
  <Override PartName="/_rels/.rels" ContentType="application/vnd.openxmlformats-package.relationshi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Lst>
  <p:sldSz cx="9144000" cy="6858000"/>
  <p:notesSz cx="6858000" cy="91440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20" Type="http://schemas.openxmlformats.org/officeDocument/2006/relationships/slide" Target="slides/slide15.xml"/><Relationship Id="rId21" Type="http://schemas.openxmlformats.org/officeDocument/2006/relationships/slide" Target="slides/slide16.xml"/><Relationship Id="rId22" Type="http://schemas.openxmlformats.org/officeDocument/2006/relationships/slide" Target="slides/slide17.xml"/><Relationship Id="rId23" Type="http://schemas.openxmlformats.org/officeDocument/2006/relationships/slide" Target="slides/slide18.xml"/><Relationship Id="rId24" Type="http://schemas.openxmlformats.org/officeDocument/2006/relationships/slide" Target="slides/slide19.xml"/><Relationship Id="rId25" Type="http://schemas.openxmlformats.org/officeDocument/2006/relationships/slide" Target="slides/slide20.xml"/><Relationship Id="rId26" Type="http://schemas.openxmlformats.org/officeDocument/2006/relationships/slide" Target="slides/slide21.xml"/><Relationship Id="rId27" Type="http://schemas.openxmlformats.org/officeDocument/2006/relationships/slide" Target="slides/slide22.xml"/><Relationship Id="rId28" Type="http://schemas.openxmlformats.org/officeDocument/2006/relationships/slide" Target="slides/slide23.xml"/><Relationship Id="rId29" Type="http://schemas.openxmlformats.org/officeDocument/2006/relationships/slide" Target="slides/slide24.xml"/><Relationship Id="rId30" Type="http://schemas.openxmlformats.org/officeDocument/2006/relationships/slide" Target="slides/slide25.xml"/><Relationship Id="rId31" Type="http://schemas.openxmlformats.org/officeDocument/2006/relationships/slide" Target="slides/slide26.xml"/><Relationship Id="rId32" Type="http://schemas.openxmlformats.org/officeDocument/2006/relationships/slide" Target="slides/slide27.xml"/><Relationship Id="rId33" Type="http://schemas.openxmlformats.org/officeDocument/2006/relationships/slide" Target="slides/slide28.xml"/><Relationship Id="rId34" Type="http://schemas.openxmlformats.org/officeDocument/2006/relationships/slide" Target="slides/slide29.xml"/><Relationship Id="rId35" Type="http://schemas.openxmlformats.org/officeDocument/2006/relationships/slide" Target="slides/slide30.xml"/><Relationship Id="rId36" Type="http://schemas.openxmlformats.org/officeDocument/2006/relationships/slide" Target="slides/slide31.xml"/><Relationship Id="rId37" Type="http://schemas.openxmlformats.org/officeDocument/2006/relationships/slide" Target="slides/slide32.xml"/><Relationship Id="rId38" Type="http://schemas.openxmlformats.org/officeDocument/2006/relationships/slide" Target="slides/slide33.xml"/><Relationship Id="rId39" Type="http://schemas.openxmlformats.org/officeDocument/2006/relationships/slide" Target="slides/slide34.xml"/><Relationship Id="rId40" Type="http://schemas.openxmlformats.org/officeDocument/2006/relationships/slide" Target="slides/slide35.xml"/><Relationship Id="rId41" Type="http://schemas.openxmlformats.org/officeDocument/2006/relationships/slide" Target="slides/slide36.xml"/><Relationship Id="rId42" Type="http://schemas.openxmlformats.org/officeDocument/2006/relationships/presProps" Target="presProps.xml"/>
</Relationships>
</file>

<file path=ppt/notesMasters/_rels/notesMaster1.xml.rels><?xml version="1.0" encoding="UTF-8"?>
<Relationships xmlns="http://schemas.openxmlformats.org/package/2006/relationships"><Relationship Id="rId1" Type="http://schemas.openxmlformats.org/officeDocument/2006/relationships/theme" Target="../theme/theme4.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7" name="PlaceHolder 1"/>
          <p:cNvSpPr>
            <a:spLocks noGrp="1"/>
          </p:cNvSpPr>
          <p:nvPr>
            <p:ph type="sldImg"/>
          </p:nvPr>
        </p:nvSpPr>
        <p:spPr>
          <a:xfrm>
            <a:off x="216000" y="812520"/>
            <a:ext cx="7127280" cy="4008960"/>
          </a:xfrm>
          <a:prstGeom prst="rect">
            <a:avLst/>
          </a:prstGeom>
          <a:noFill/>
          <a:ln w="0">
            <a:noFill/>
          </a:ln>
        </p:spPr>
        <p:txBody>
          <a:bodyPr lIns="0" rIns="0" tIns="0" bIns="0" anchor="ctr">
            <a:noAutofit/>
          </a:bodyPr>
          <a:p>
            <a:pPr algn="ctr"/>
            <a:r>
              <a:rPr b="0" lang="fr-FR" sz="4400" spc="-1" strike="noStrike">
                <a:solidFill>
                  <a:srgbClr val="000000"/>
                </a:solidFill>
                <a:latin typeface="Arial"/>
              </a:rPr>
              <a:t>Cliquez pour déplacer la diapo</a:t>
            </a:r>
            <a:endParaRPr b="0" lang="fr-FR" sz="4400" spc="-1" strike="noStrike">
              <a:solidFill>
                <a:srgbClr val="000000"/>
              </a:solidFill>
              <a:latin typeface="Arial"/>
            </a:endParaRPr>
          </a:p>
        </p:txBody>
      </p:sp>
      <p:sp>
        <p:nvSpPr>
          <p:cNvPr id="118" name="PlaceHolder 2"/>
          <p:cNvSpPr>
            <a:spLocks noGrp="1"/>
          </p:cNvSpPr>
          <p:nvPr>
            <p:ph type="body"/>
          </p:nvPr>
        </p:nvSpPr>
        <p:spPr>
          <a:xfrm>
            <a:off x="756000" y="5078520"/>
            <a:ext cx="6047640" cy="4811040"/>
          </a:xfrm>
          <a:prstGeom prst="rect">
            <a:avLst/>
          </a:prstGeom>
          <a:noFill/>
          <a:ln w="0">
            <a:noFill/>
          </a:ln>
        </p:spPr>
        <p:txBody>
          <a:bodyPr lIns="0" rIns="0" tIns="0" bIns="0" anchor="t">
            <a:noAutofit/>
          </a:bodyPr>
          <a:p>
            <a:pPr marL="216000" indent="0">
              <a:buNone/>
            </a:pPr>
            <a:r>
              <a:rPr b="0" lang="fr-FR" sz="2000" spc="-1" strike="noStrike">
                <a:solidFill>
                  <a:srgbClr val="000000"/>
                </a:solidFill>
                <a:latin typeface="Arial"/>
              </a:rPr>
              <a:t>Cliquez pour modifier le format des notes</a:t>
            </a:r>
            <a:endParaRPr b="0" lang="fr-FR" sz="2000" spc="-1" strike="noStrike">
              <a:solidFill>
                <a:srgbClr val="000000"/>
              </a:solidFill>
              <a:latin typeface="Arial"/>
            </a:endParaRPr>
          </a:p>
        </p:txBody>
      </p:sp>
      <p:sp>
        <p:nvSpPr>
          <p:cNvPr id="119" name="PlaceHolder 3"/>
          <p:cNvSpPr>
            <a:spLocks noGrp="1"/>
          </p:cNvSpPr>
          <p:nvPr>
            <p:ph type="hdr"/>
          </p:nvPr>
        </p:nvSpPr>
        <p:spPr>
          <a:xfrm>
            <a:off x="0" y="0"/>
            <a:ext cx="3280680" cy="534240"/>
          </a:xfrm>
          <a:prstGeom prst="rect">
            <a:avLst/>
          </a:prstGeom>
          <a:noFill/>
          <a:ln w="0">
            <a:noFill/>
          </a:ln>
        </p:spPr>
        <p:txBody>
          <a:bodyPr lIns="0" rIns="0" tIns="0" bIns="0" anchor="t">
            <a:noAutofit/>
          </a:bodyPr>
          <a:p>
            <a:pPr indent="0">
              <a:buNone/>
            </a:pPr>
            <a:r>
              <a:rPr b="0" lang="fr-FR" sz="1400" spc="-1" strike="noStrike">
                <a:solidFill>
                  <a:srgbClr val="000000"/>
                </a:solidFill>
                <a:latin typeface="Times New Roman"/>
              </a:rPr>
              <a:t>&lt;en-tête&gt;</a:t>
            </a:r>
            <a:endParaRPr b="0" lang="fr-FR" sz="1400" spc="-1" strike="noStrike">
              <a:solidFill>
                <a:srgbClr val="000000"/>
              </a:solidFill>
              <a:latin typeface="Times New Roman"/>
            </a:endParaRPr>
          </a:p>
        </p:txBody>
      </p:sp>
      <p:sp>
        <p:nvSpPr>
          <p:cNvPr id="120" name="PlaceHolder 4"/>
          <p:cNvSpPr>
            <a:spLocks noGrp="1"/>
          </p:cNvSpPr>
          <p:nvPr>
            <p:ph type="dt" idx="4"/>
          </p:nvPr>
        </p:nvSpPr>
        <p:spPr>
          <a:xfrm>
            <a:off x="4278960" y="0"/>
            <a:ext cx="3280680" cy="534240"/>
          </a:xfrm>
          <a:prstGeom prst="rect">
            <a:avLst/>
          </a:prstGeom>
          <a:noFill/>
          <a:ln w="0">
            <a:noFill/>
          </a:ln>
        </p:spPr>
        <p:txBody>
          <a:bodyPr lIns="0" rIns="0" tIns="0" bIns="0" anchor="t">
            <a:noAutofit/>
          </a:bodyPr>
          <a:lstStyle>
            <a:lvl1pPr indent="0" algn="r">
              <a:buNone/>
              <a:defRPr b="0" lang="fr-FR" sz="1400" spc="-1" strike="noStrike">
                <a:solidFill>
                  <a:srgbClr val="000000"/>
                </a:solidFill>
                <a:latin typeface="Times New Roman"/>
              </a:defRPr>
            </a:lvl1pPr>
          </a:lstStyle>
          <a:p>
            <a:pPr indent="0" algn="r">
              <a:buNone/>
            </a:pPr>
            <a:r>
              <a:rPr b="0" lang="fr-FR" sz="1400" spc="-1" strike="noStrike">
                <a:solidFill>
                  <a:srgbClr val="000000"/>
                </a:solidFill>
                <a:latin typeface="Times New Roman"/>
              </a:rPr>
              <a:t>&lt;date/heure&gt;</a:t>
            </a:r>
            <a:endParaRPr b="0" lang="fr-FR" sz="1400" spc="-1" strike="noStrike">
              <a:solidFill>
                <a:srgbClr val="000000"/>
              </a:solidFill>
              <a:latin typeface="Times New Roman"/>
            </a:endParaRPr>
          </a:p>
        </p:txBody>
      </p:sp>
      <p:sp>
        <p:nvSpPr>
          <p:cNvPr id="121" name="PlaceHolder 5"/>
          <p:cNvSpPr>
            <a:spLocks noGrp="1"/>
          </p:cNvSpPr>
          <p:nvPr>
            <p:ph type="ftr" idx="5"/>
          </p:nvPr>
        </p:nvSpPr>
        <p:spPr>
          <a:xfrm>
            <a:off x="0" y="10157400"/>
            <a:ext cx="3280680" cy="534240"/>
          </a:xfrm>
          <a:prstGeom prst="rect">
            <a:avLst/>
          </a:prstGeom>
          <a:noFill/>
          <a:ln w="0">
            <a:noFill/>
          </a:ln>
        </p:spPr>
        <p:txBody>
          <a:bodyPr lIns="0" rIns="0" tIns="0" bIns="0" anchor="b">
            <a:noAutofit/>
          </a:bodyPr>
          <a:lstStyle>
            <a:lvl1pPr indent="0">
              <a:buNone/>
              <a:defRPr b="0" lang="fr-FR" sz="1400" spc="-1" strike="noStrike">
                <a:solidFill>
                  <a:srgbClr val="000000"/>
                </a:solidFill>
                <a:latin typeface="Times New Roman"/>
              </a:defRPr>
            </a:lvl1pPr>
          </a:lstStyle>
          <a:p>
            <a:pPr indent="0">
              <a:buNone/>
            </a:pPr>
            <a:r>
              <a:rPr b="0" lang="fr-FR" sz="1400" spc="-1" strike="noStrike">
                <a:solidFill>
                  <a:srgbClr val="000000"/>
                </a:solidFill>
                <a:latin typeface="Times New Roman"/>
              </a:rPr>
              <a:t>&lt;pied de page&gt;</a:t>
            </a:r>
            <a:endParaRPr b="0" lang="fr-FR" sz="1400" spc="-1" strike="noStrike">
              <a:solidFill>
                <a:srgbClr val="000000"/>
              </a:solidFill>
              <a:latin typeface="Times New Roman"/>
            </a:endParaRPr>
          </a:p>
        </p:txBody>
      </p:sp>
      <p:sp>
        <p:nvSpPr>
          <p:cNvPr id="122" name="PlaceHolder 6"/>
          <p:cNvSpPr>
            <a:spLocks noGrp="1"/>
          </p:cNvSpPr>
          <p:nvPr>
            <p:ph type="sldNum" idx="6"/>
          </p:nvPr>
        </p:nvSpPr>
        <p:spPr>
          <a:xfrm>
            <a:off x="4278960" y="10157400"/>
            <a:ext cx="3280680" cy="534240"/>
          </a:xfrm>
          <a:prstGeom prst="rect">
            <a:avLst/>
          </a:prstGeom>
          <a:noFill/>
          <a:ln w="0">
            <a:noFill/>
          </a:ln>
        </p:spPr>
        <p:txBody>
          <a:bodyPr lIns="0" rIns="0" tIns="0" bIns="0" anchor="b">
            <a:noAutofit/>
          </a:bodyPr>
          <a:lstStyle>
            <a:lvl1pPr indent="0" algn="r">
              <a:buNone/>
              <a:defRPr b="0" lang="fr-FR" sz="1400" spc="-1" strike="noStrike">
                <a:solidFill>
                  <a:srgbClr val="000000"/>
                </a:solidFill>
                <a:latin typeface="Times New Roman"/>
              </a:defRPr>
            </a:lvl1pPr>
          </a:lstStyle>
          <a:p>
            <a:pPr indent="0" algn="r">
              <a:buNone/>
            </a:pPr>
            <a:fld id="{4A09270D-55FB-4CC7-8599-E1C6ECD5B79B}" type="slidenum">
              <a:rPr b="0" lang="fr-FR" sz="1400" spc="-1" strike="noStrike">
                <a:solidFill>
                  <a:srgbClr val="000000"/>
                </a:solidFill>
                <a:latin typeface="Times New Roman"/>
              </a:rPr>
              <a:t>&lt;numéro&gt;</a:t>
            </a:fld>
            <a:endParaRPr b="0" lang="fr-FR" sz="14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0.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
</Relationships>
</file>

<file path=ppt/notesSlides/_rels/notesSlide11.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
</Relationships>
</file>

<file path=ppt/notesSlides/_rels/notesSlide12.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
</Relationships>
</file>

<file path=ppt/notesSlides/_rels/notesSlide13.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
</Relationships>
</file>

<file path=ppt/notesSlides/_rels/notesSlide14.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
</Relationships>
</file>

<file path=ppt/notesSlides/_rels/notesSlide15.xml.rels><?xml version="1.0" encoding="UTF-8"?>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
</Relationships>
</file>

<file path=ppt/notesSlides/_rels/notesSlide16.xml.rels><?xml version="1.0" encoding="UTF-8"?>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
</Relationships>
</file>

<file path=ppt/notesSlides/_rels/notesSlide17.xml.rels><?xml version="1.0" encoding="UTF-8"?>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
</Relationships>
</file>

<file path=ppt/notesSlides/_rels/notesSlide18.xml.rels><?xml version="1.0" encoding="UTF-8"?>
<Relationships xmlns="http://schemas.openxmlformats.org/package/2006/relationships"><Relationship Id="rId1" Type="http://schemas.openxmlformats.org/officeDocument/2006/relationships/slide" Target="../slides/slide18.xml"/><Relationship Id="rId2" Type="http://schemas.openxmlformats.org/officeDocument/2006/relationships/notesMaster" Target="../notesMasters/notesMaster1.xml"/>
</Relationships>
</file>

<file path=ppt/notesSlides/_rels/notesSlide19.xml.rels><?xml version="1.0" encoding="UTF-8"?>
<Relationships xmlns="http://schemas.openxmlformats.org/package/2006/relationships"><Relationship Id="rId1" Type="http://schemas.openxmlformats.org/officeDocument/2006/relationships/slide" Target="../slides/slide19.xml"/><Relationship Id="rId2" Type="http://schemas.openxmlformats.org/officeDocument/2006/relationships/notesMaster" Target="../notesMasters/notesMaster1.xml"/>
</Relationships>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
</Relationships>
</file>

<file path=ppt/notesSlides/_rels/notesSlide20.xml.rels><?xml version="1.0" encoding="UTF-8"?>
<Relationships xmlns="http://schemas.openxmlformats.org/package/2006/relationships"><Relationship Id="rId1" Type="http://schemas.openxmlformats.org/officeDocument/2006/relationships/slide" Target="../slides/slide20.xml"/><Relationship Id="rId2" Type="http://schemas.openxmlformats.org/officeDocument/2006/relationships/notesMaster" Target="../notesMasters/notesMaster1.xml"/>
</Relationships>
</file>

<file path=ppt/notesSlides/_rels/notesSlide21.xml.rels><?xml version="1.0" encoding="UTF-8"?>
<Relationships xmlns="http://schemas.openxmlformats.org/package/2006/relationships"><Relationship Id="rId1" Type="http://schemas.openxmlformats.org/officeDocument/2006/relationships/slide" Target="../slides/slide21.xml"/><Relationship Id="rId2" Type="http://schemas.openxmlformats.org/officeDocument/2006/relationships/notesMaster" Target="../notesMasters/notesMaster1.xml"/>
</Relationships>
</file>

<file path=ppt/notesSlides/_rels/notesSlide22.xml.rels><?xml version="1.0" encoding="UTF-8"?>
<Relationships xmlns="http://schemas.openxmlformats.org/package/2006/relationships"><Relationship Id="rId1" Type="http://schemas.openxmlformats.org/officeDocument/2006/relationships/slide" Target="../slides/slide22.xml"/><Relationship Id="rId2" Type="http://schemas.openxmlformats.org/officeDocument/2006/relationships/notesMaster" Target="../notesMasters/notesMaster1.xml"/>
</Relationships>
</file>

<file path=ppt/notesSlides/_rels/notesSlide23.xml.rels><?xml version="1.0" encoding="UTF-8"?>
<Relationships xmlns="http://schemas.openxmlformats.org/package/2006/relationships"><Relationship Id="rId1" Type="http://schemas.openxmlformats.org/officeDocument/2006/relationships/slide" Target="../slides/slide23.xml"/><Relationship Id="rId2" Type="http://schemas.openxmlformats.org/officeDocument/2006/relationships/notesMaster" Target="../notesMasters/notesMaster1.xml"/>
</Relationships>
</file>

<file path=ppt/notesSlides/_rels/notesSlide24.xml.rels><?xml version="1.0" encoding="UTF-8"?>
<Relationships xmlns="http://schemas.openxmlformats.org/package/2006/relationships"><Relationship Id="rId1" Type="http://schemas.openxmlformats.org/officeDocument/2006/relationships/slide" Target="../slides/slide24.xml"/><Relationship Id="rId2" Type="http://schemas.openxmlformats.org/officeDocument/2006/relationships/notesMaster" Target="../notesMasters/notesMaster1.xml"/>
</Relationships>
</file>

<file path=ppt/notesSlides/_rels/notesSlide25.xml.rels><?xml version="1.0" encoding="UTF-8"?>
<Relationships xmlns="http://schemas.openxmlformats.org/package/2006/relationships"><Relationship Id="rId1" Type="http://schemas.openxmlformats.org/officeDocument/2006/relationships/slide" Target="../slides/slide25.xml"/><Relationship Id="rId2" Type="http://schemas.openxmlformats.org/officeDocument/2006/relationships/notesMaster" Target="../notesMasters/notesMaster1.xml"/>
</Relationships>
</file>

<file path=ppt/notesSlides/_rels/notesSlide26.xml.rels><?xml version="1.0" encoding="UTF-8"?>
<Relationships xmlns="http://schemas.openxmlformats.org/package/2006/relationships"><Relationship Id="rId1" Type="http://schemas.openxmlformats.org/officeDocument/2006/relationships/slide" Target="../slides/slide26.xml"/><Relationship Id="rId2" Type="http://schemas.openxmlformats.org/officeDocument/2006/relationships/notesMaster" Target="../notesMasters/notesMaster1.xml"/>
</Relationships>
</file>

<file path=ppt/notesSlides/_rels/notesSlide27.xml.rels><?xml version="1.0" encoding="UTF-8"?>
<Relationships xmlns="http://schemas.openxmlformats.org/package/2006/relationships"><Relationship Id="rId1" Type="http://schemas.openxmlformats.org/officeDocument/2006/relationships/slide" Target="../slides/slide27.xml"/><Relationship Id="rId2" Type="http://schemas.openxmlformats.org/officeDocument/2006/relationships/notesMaster" Target="../notesMasters/notesMaster1.xml"/>
</Relationships>
</file>

<file path=ppt/notesSlides/_rels/notesSlide28.xml.rels><?xml version="1.0" encoding="UTF-8"?>
<Relationships xmlns="http://schemas.openxmlformats.org/package/2006/relationships"><Relationship Id="rId1" Type="http://schemas.openxmlformats.org/officeDocument/2006/relationships/slide" Target="../slides/slide28.xml"/><Relationship Id="rId2" Type="http://schemas.openxmlformats.org/officeDocument/2006/relationships/notesMaster" Target="../notesMasters/notesMaster1.xml"/>
</Relationships>
</file>

<file path=ppt/notesSlides/_rels/notesSlide29.xml.rels><?xml version="1.0" encoding="UTF-8"?>
<Relationships xmlns="http://schemas.openxmlformats.org/package/2006/relationships"><Relationship Id="rId1" Type="http://schemas.openxmlformats.org/officeDocument/2006/relationships/slide" Target="../slides/slide29.xml"/><Relationship Id="rId2" Type="http://schemas.openxmlformats.org/officeDocument/2006/relationships/notesMaster" Target="../notesMasters/notesMaster1.xml"/>
</Relationships>
</file>

<file path=ppt/notesSlides/_rels/notesSlide3.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
</Relationships>
</file>

<file path=ppt/notesSlides/_rels/notesSlide30.xml.rels><?xml version="1.0" encoding="UTF-8"?>
<Relationships xmlns="http://schemas.openxmlformats.org/package/2006/relationships"><Relationship Id="rId1" Type="http://schemas.openxmlformats.org/officeDocument/2006/relationships/slide" Target="../slides/slide30.xml"/><Relationship Id="rId2" Type="http://schemas.openxmlformats.org/officeDocument/2006/relationships/notesMaster" Target="../notesMasters/notesMaster1.xml"/>
</Relationships>
</file>

<file path=ppt/notesSlides/_rels/notesSlide31.xml.rels><?xml version="1.0" encoding="UTF-8"?>
<Relationships xmlns="http://schemas.openxmlformats.org/package/2006/relationships"><Relationship Id="rId1" Type="http://schemas.openxmlformats.org/officeDocument/2006/relationships/slide" Target="../slides/slide31.xml"/><Relationship Id="rId2" Type="http://schemas.openxmlformats.org/officeDocument/2006/relationships/notesMaster" Target="../notesMasters/notesMaster1.xml"/>
</Relationships>
</file>

<file path=ppt/notesSlides/_rels/notesSlide32.xml.rels><?xml version="1.0" encoding="UTF-8"?>
<Relationships xmlns="http://schemas.openxmlformats.org/package/2006/relationships"><Relationship Id="rId1" Type="http://schemas.openxmlformats.org/officeDocument/2006/relationships/slide" Target="../slides/slide32.xml"/><Relationship Id="rId2" Type="http://schemas.openxmlformats.org/officeDocument/2006/relationships/notesMaster" Target="../notesMasters/notesMaster1.xml"/>
</Relationships>
</file>

<file path=ppt/notesSlides/_rels/notesSlide33.xml.rels><?xml version="1.0" encoding="UTF-8"?>
<Relationships xmlns="http://schemas.openxmlformats.org/package/2006/relationships"><Relationship Id="rId1" Type="http://schemas.openxmlformats.org/officeDocument/2006/relationships/slide" Target="../slides/slide33.xml"/><Relationship Id="rId2" Type="http://schemas.openxmlformats.org/officeDocument/2006/relationships/notesMaster" Target="../notesMasters/notesMaster1.xml"/>
</Relationships>
</file>

<file path=ppt/notesSlides/_rels/notesSlide34.xml.rels><?xml version="1.0" encoding="UTF-8"?>
<Relationships xmlns="http://schemas.openxmlformats.org/package/2006/relationships"><Relationship Id="rId1" Type="http://schemas.openxmlformats.org/officeDocument/2006/relationships/slide" Target="../slides/slide34.xml"/><Relationship Id="rId2" Type="http://schemas.openxmlformats.org/officeDocument/2006/relationships/notesMaster" Target="../notesMasters/notesMaster1.xml"/>
</Relationships>
</file>

<file path=ppt/notesSlides/_rels/notesSlide35.xml.rels><?xml version="1.0" encoding="UTF-8"?>
<Relationships xmlns="http://schemas.openxmlformats.org/package/2006/relationships"><Relationship Id="rId1" Type="http://schemas.openxmlformats.org/officeDocument/2006/relationships/slide" Target="../slides/slide35.xml"/><Relationship Id="rId2" Type="http://schemas.openxmlformats.org/officeDocument/2006/relationships/notesMaster" Target="../notesMasters/notesMaster1.xml"/>
</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
</Relationships>
</file>

<file path=ppt/notesSlides/_rels/notesSlide5.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
</Relationships>
</file>

<file path=ppt/notesSlides/_rels/notesSlide6.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
</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
</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
</Relationships>
</file>

<file path=ppt/notesSlides/notesSlide1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74" name="PlaceHolder 1"/>
          <p:cNvSpPr>
            <a:spLocks noGrp="1"/>
          </p:cNvSpPr>
          <p:nvPr>
            <p:ph type="sldImg"/>
          </p:nvPr>
        </p:nvSpPr>
        <p:spPr>
          <a:xfrm>
            <a:off x="1143000" y="685800"/>
            <a:ext cx="4555440" cy="3412440"/>
          </a:xfrm>
          <a:prstGeom prst="rect">
            <a:avLst/>
          </a:prstGeom>
          <a:ln w="0">
            <a:noFill/>
          </a:ln>
        </p:spPr>
      </p:sp>
      <p:sp>
        <p:nvSpPr>
          <p:cNvPr id="675" name="PlaceHolder 2"/>
          <p:cNvSpPr>
            <a:spLocks noGrp="1"/>
          </p:cNvSpPr>
          <p:nvPr>
            <p:ph type="body"/>
          </p:nvPr>
        </p:nvSpPr>
        <p:spPr>
          <a:xfrm>
            <a:off x="685800" y="4343400"/>
            <a:ext cx="5469840" cy="4098240"/>
          </a:xfrm>
          <a:prstGeom prst="rect">
            <a:avLst/>
          </a:prstGeom>
          <a:noFill/>
          <a:ln w="0">
            <a:noFill/>
          </a:ln>
        </p:spPr>
        <p:txBody>
          <a:bodyPr lIns="0" rIns="0" tIns="0" bIns="0" anchor="t">
            <a:noAutofit/>
          </a:bodyPr>
          <a:p>
            <a:pPr marL="216000" indent="0">
              <a:buNone/>
            </a:pPr>
            <a:endParaRPr b="0" lang="fr-FR" sz="1800" spc="-1" strike="noStrike">
              <a:solidFill>
                <a:srgbClr val="000000"/>
              </a:solidFill>
              <a:latin typeface="Arial"/>
            </a:endParaRPr>
          </a:p>
        </p:txBody>
      </p:sp>
      <p:sp>
        <p:nvSpPr>
          <p:cNvPr id="676" name="CustomShape 96"/>
          <p:cNvSpPr/>
          <p:nvPr/>
        </p:nvSpPr>
        <p:spPr>
          <a:xfrm>
            <a:off x="3884760" y="8685360"/>
            <a:ext cx="2955240" cy="440640"/>
          </a:xfrm>
          <a:prstGeom prst="rect">
            <a:avLst/>
          </a:prstGeom>
          <a:noFill/>
          <a:ln w="0">
            <a:noFill/>
          </a:ln>
        </p:spPr>
        <p:style>
          <a:lnRef idx="0"/>
          <a:fillRef idx="0"/>
          <a:effectRef idx="0"/>
          <a:fontRef idx="minor"/>
        </p:style>
        <p:txBody>
          <a:bodyPr lIns="90000" rIns="90000" tIns="45000" bIns="45000" anchor="b">
            <a:noAutofit/>
          </a:bodyPr>
          <a:p>
            <a:pPr algn="r">
              <a:lnSpc>
                <a:spcPct val="100000"/>
              </a:lnSpc>
              <a:tabLst>
                <a:tab algn="l" pos="408240"/>
              </a:tabLst>
            </a:pPr>
            <a:fld id="{D4252759-8C32-4814-927D-8A7C39B6AB7B}" type="slidenum">
              <a:rPr b="0" lang="fr-FR" sz="1200" spc="-1" strike="noStrike">
                <a:solidFill>
                  <a:srgbClr val="000000"/>
                </a:solidFill>
                <a:latin typeface="+mn-lt"/>
                <a:ea typeface="+mn-ea"/>
              </a:rPr>
              <a:t>&lt;numéro&gt;</a:t>
            </a:fld>
            <a:endParaRPr b="0" lang="fr-FR" sz="1200" spc="-1" strike="noStrike">
              <a:solidFill>
                <a:srgbClr val="000000"/>
              </a:solidFill>
              <a:latin typeface="Arial"/>
            </a:endParaRP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77" name="PlaceHolder 1"/>
          <p:cNvSpPr>
            <a:spLocks noGrp="1"/>
          </p:cNvSpPr>
          <p:nvPr>
            <p:ph type="sldImg"/>
          </p:nvPr>
        </p:nvSpPr>
        <p:spPr>
          <a:xfrm>
            <a:off x="1143000" y="685800"/>
            <a:ext cx="4555440" cy="3412440"/>
          </a:xfrm>
          <a:prstGeom prst="rect">
            <a:avLst/>
          </a:prstGeom>
          <a:ln w="0">
            <a:noFill/>
          </a:ln>
        </p:spPr>
      </p:sp>
      <p:sp>
        <p:nvSpPr>
          <p:cNvPr id="678" name="PlaceHolder 2"/>
          <p:cNvSpPr>
            <a:spLocks noGrp="1"/>
          </p:cNvSpPr>
          <p:nvPr>
            <p:ph type="body"/>
          </p:nvPr>
        </p:nvSpPr>
        <p:spPr>
          <a:xfrm>
            <a:off x="685800" y="4343400"/>
            <a:ext cx="5469840" cy="4098240"/>
          </a:xfrm>
          <a:prstGeom prst="rect">
            <a:avLst/>
          </a:prstGeom>
          <a:noFill/>
          <a:ln w="0">
            <a:noFill/>
          </a:ln>
        </p:spPr>
        <p:txBody>
          <a:bodyPr lIns="0" rIns="0" tIns="0" bIns="0" anchor="t">
            <a:noAutofit/>
          </a:bodyPr>
          <a:p>
            <a:pPr marL="216000" indent="0">
              <a:buNone/>
            </a:pPr>
            <a:endParaRPr b="0" lang="fr-FR" sz="1800" spc="-1" strike="noStrike">
              <a:solidFill>
                <a:srgbClr val="000000"/>
              </a:solidFill>
              <a:latin typeface="Arial"/>
            </a:endParaRPr>
          </a:p>
        </p:txBody>
      </p:sp>
      <p:sp>
        <p:nvSpPr>
          <p:cNvPr id="679" name="CustomShape 100"/>
          <p:cNvSpPr/>
          <p:nvPr/>
        </p:nvSpPr>
        <p:spPr>
          <a:xfrm>
            <a:off x="3884760" y="8685360"/>
            <a:ext cx="2955240" cy="440640"/>
          </a:xfrm>
          <a:prstGeom prst="rect">
            <a:avLst/>
          </a:prstGeom>
          <a:noFill/>
          <a:ln w="0">
            <a:noFill/>
          </a:ln>
        </p:spPr>
        <p:style>
          <a:lnRef idx="0"/>
          <a:fillRef idx="0"/>
          <a:effectRef idx="0"/>
          <a:fontRef idx="minor"/>
        </p:style>
        <p:txBody>
          <a:bodyPr lIns="90000" rIns="90000" tIns="45000" bIns="45000" anchor="b">
            <a:noAutofit/>
          </a:bodyPr>
          <a:p>
            <a:pPr algn="r">
              <a:lnSpc>
                <a:spcPct val="100000"/>
              </a:lnSpc>
              <a:tabLst>
                <a:tab algn="l" pos="408240"/>
              </a:tabLst>
            </a:pPr>
            <a:fld id="{DB1F0A5F-57A6-40ED-ACA3-D06624B0508E}" type="slidenum">
              <a:rPr b="0" lang="fr-FR" sz="1200" spc="-1" strike="noStrike">
                <a:solidFill>
                  <a:srgbClr val="000000"/>
                </a:solidFill>
                <a:latin typeface="+mn-lt"/>
                <a:ea typeface="+mn-ea"/>
              </a:rPr>
              <a:t>&lt;numéro&gt;</a:t>
            </a:fld>
            <a:endParaRPr b="0" lang="fr-FR" sz="1200" spc="-1" strike="noStrike">
              <a:solidFill>
                <a:srgbClr val="000000"/>
              </a:solidFill>
              <a:latin typeface="Arial"/>
            </a:endParaRP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80" name="PlaceHolder 1"/>
          <p:cNvSpPr>
            <a:spLocks noGrp="1"/>
          </p:cNvSpPr>
          <p:nvPr>
            <p:ph type="sldImg"/>
          </p:nvPr>
        </p:nvSpPr>
        <p:spPr>
          <a:xfrm>
            <a:off x="1143000" y="685800"/>
            <a:ext cx="4555440" cy="3412440"/>
          </a:xfrm>
          <a:prstGeom prst="rect">
            <a:avLst/>
          </a:prstGeom>
          <a:ln w="0">
            <a:noFill/>
          </a:ln>
        </p:spPr>
      </p:sp>
      <p:sp>
        <p:nvSpPr>
          <p:cNvPr id="681" name="PlaceHolder 2"/>
          <p:cNvSpPr>
            <a:spLocks noGrp="1"/>
          </p:cNvSpPr>
          <p:nvPr>
            <p:ph type="body"/>
          </p:nvPr>
        </p:nvSpPr>
        <p:spPr>
          <a:xfrm>
            <a:off x="685800" y="4343400"/>
            <a:ext cx="5469840" cy="4098240"/>
          </a:xfrm>
          <a:prstGeom prst="rect">
            <a:avLst/>
          </a:prstGeom>
          <a:noFill/>
          <a:ln w="0">
            <a:noFill/>
          </a:ln>
        </p:spPr>
        <p:txBody>
          <a:bodyPr lIns="0" rIns="0" tIns="0" bIns="0" anchor="t">
            <a:noAutofit/>
          </a:bodyPr>
          <a:p>
            <a:pPr marL="216000" indent="0">
              <a:buNone/>
            </a:pPr>
            <a:endParaRPr b="0" lang="fr-FR" sz="1800" spc="-1" strike="noStrike">
              <a:solidFill>
                <a:srgbClr val="000000"/>
              </a:solidFill>
              <a:latin typeface="Arial"/>
            </a:endParaRPr>
          </a:p>
        </p:txBody>
      </p:sp>
      <p:sp>
        <p:nvSpPr>
          <p:cNvPr id="682" name="CustomShape 39"/>
          <p:cNvSpPr/>
          <p:nvPr/>
        </p:nvSpPr>
        <p:spPr>
          <a:xfrm>
            <a:off x="3884760" y="8685360"/>
            <a:ext cx="2955240" cy="440640"/>
          </a:xfrm>
          <a:prstGeom prst="rect">
            <a:avLst/>
          </a:prstGeom>
          <a:noFill/>
          <a:ln w="0">
            <a:noFill/>
          </a:ln>
        </p:spPr>
        <p:style>
          <a:lnRef idx="0"/>
          <a:fillRef idx="0"/>
          <a:effectRef idx="0"/>
          <a:fontRef idx="minor"/>
        </p:style>
        <p:txBody>
          <a:bodyPr lIns="90000" rIns="90000" tIns="45000" bIns="45000" anchor="b">
            <a:noAutofit/>
          </a:bodyPr>
          <a:p>
            <a:pPr algn="r">
              <a:lnSpc>
                <a:spcPct val="100000"/>
              </a:lnSpc>
              <a:tabLst>
                <a:tab algn="l" pos="408240"/>
              </a:tabLst>
            </a:pPr>
            <a:fld id="{BF26A6C7-26A0-40B5-8E63-FBBDBE63D297}" type="slidenum">
              <a:rPr b="0" lang="fr-FR" sz="1200" spc="-1" strike="noStrike">
                <a:solidFill>
                  <a:srgbClr val="000000"/>
                </a:solidFill>
                <a:latin typeface="+mn-lt"/>
                <a:ea typeface="+mn-ea"/>
              </a:rPr>
              <a:t>&lt;numéro&gt;</a:t>
            </a:fld>
            <a:endParaRPr b="0" lang="fr-FR" sz="1200" spc="-1" strike="noStrike">
              <a:solidFill>
                <a:srgbClr val="000000"/>
              </a:solidFill>
              <a:latin typeface="Arial"/>
            </a:endParaRP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83" name="PlaceHolder 1"/>
          <p:cNvSpPr>
            <a:spLocks noGrp="1"/>
          </p:cNvSpPr>
          <p:nvPr>
            <p:ph type="sldImg"/>
          </p:nvPr>
        </p:nvSpPr>
        <p:spPr>
          <a:xfrm>
            <a:off x="1143000" y="685800"/>
            <a:ext cx="4555440" cy="3412440"/>
          </a:xfrm>
          <a:prstGeom prst="rect">
            <a:avLst/>
          </a:prstGeom>
          <a:ln w="0">
            <a:noFill/>
          </a:ln>
        </p:spPr>
      </p:sp>
      <p:sp>
        <p:nvSpPr>
          <p:cNvPr id="684" name="PlaceHolder 2"/>
          <p:cNvSpPr>
            <a:spLocks noGrp="1"/>
          </p:cNvSpPr>
          <p:nvPr>
            <p:ph type="body"/>
          </p:nvPr>
        </p:nvSpPr>
        <p:spPr>
          <a:xfrm>
            <a:off x="685800" y="4343400"/>
            <a:ext cx="5469840" cy="4098240"/>
          </a:xfrm>
          <a:prstGeom prst="rect">
            <a:avLst/>
          </a:prstGeom>
          <a:noFill/>
          <a:ln w="0">
            <a:noFill/>
          </a:ln>
        </p:spPr>
        <p:txBody>
          <a:bodyPr lIns="0" rIns="0" tIns="0" bIns="0" anchor="t">
            <a:noAutofit/>
          </a:bodyPr>
          <a:p>
            <a:pPr marL="216000" indent="0">
              <a:buNone/>
            </a:pPr>
            <a:endParaRPr b="0" lang="fr-FR" sz="1800" spc="-1" strike="noStrike">
              <a:solidFill>
                <a:srgbClr val="000000"/>
              </a:solidFill>
              <a:latin typeface="Arial"/>
            </a:endParaRPr>
          </a:p>
        </p:txBody>
      </p:sp>
      <p:sp>
        <p:nvSpPr>
          <p:cNvPr id="685" name="CustomShape 102"/>
          <p:cNvSpPr/>
          <p:nvPr/>
        </p:nvSpPr>
        <p:spPr>
          <a:xfrm>
            <a:off x="3884760" y="8685360"/>
            <a:ext cx="2955240" cy="440640"/>
          </a:xfrm>
          <a:prstGeom prst="rect">
            <a:avLst/>
          </a:prstGeom>
          <a:noFill/>
          <a:ln w="0">
            <a:noFill/>
          </a:ln>
        </p:spPr>
        <p:style>
          <a:lnRef idx="0"/>
          <a:fillRef idx="0"/>
          <a:effectRef idx="0"/>
          <a:fontRef idx="minor"/>
        </p:style>
        <p:txBody>
          <a:bodyPr lIns="90000" rIns="90000" tIns="45000" bIns="45000" anchor="b">
            <a:noAutofit/>
          </a:bodyPr>
          <a:p>
            <a:pPr algn="r">
              <a:lnSpc>
                <a:spcPct val="100000"/>
              </a:lnSpc>
              <a:tabLst>
                <a:tab algn="l" pos="408240"/>
              </a:tabLst>
            </a:pPr>
            <a:fld id="{053CE27D-5A84-496E-B4DE-1FB72AE4996D}" type="slidenum">
              <a:rPr b="0" lang="fr-FR" sz="1200" spc="-1" strike="noStrike">
                <a:solidFill>
                  <a:srgbClr val="000000"/>
                </a:solidFill>
                <a:latin typeface="+mn-lt"/>
                <a:ea typeface="+mn-ea"/>
              </a:rPr>
              <a:t>&lt;numéro&gt;</a:t>
            </a:fld>
            <a:endParaRPr b="0" lang="fr-FR" sz="1200" spc="-1" strike="noStrike">
              <a:solidFill>
                <a:srgbClr val="000000"/>
              </a:solidFill>
              <a:latin typeface="Arial"/>
            </a:endParaRP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86" name="PlaceHolder 1"/>
          <p:cNvSpPr>
            <a:spLocks noGrp="1"/>
          </p:cNvSpPr>
          <p:nvPr>
            <p:ph type="sldImg"/>
          </p:nvPr>
        </p:nvSpPr>
        <p:spPr>
          <a:xfrm>
            <a:off x="1143000" y="685800"/>
            <a:ext cx="4555440" cy="3412440"/>
          </a:xfrm>
          <a:prstGeom prst="rect">
            <a:avLst/>
          </a:prstGeom>
          <a:ln w="0">
            <a:noFill/>
          </a:ln>
        </p:spPr>
      </p:sp>
      <p:sp>
        <p:nvSpPr>
          <p:cNvPr id="687" name="PlaceHolder 2"/>
          <p:cNvSpPr>
            <a:spLocks noGrp="1"/>
          </p:cNvSpPr>
          <p:nvPr>
            <p:ph type="body"/>
          </p:nvPr>
        </p:nvSpPr>
        <p:spPr>
          <a:xfrm>
            <a:off x="685800" y="4343400"/>
            <a:ext cx="5469840" cy="4098240"/>
          </a:xfrm>
          <a:prstGeom prst="rect">
            <a:avLst/>
          </a:prstGeom>
          <a:noFill/>
          <a:ln w="0">
            <a:noFill/>
          </a:ln>
        </p:spPr>
        <p:txBody>
          <a:bodyPr lIns="0" rIns="0" tIns="0" bIns="0" anchor="t">
            <a:noAutofit/>
          </a:bodyPr>
          <a:p>
            <a:pPr marL="216000" indent="0">
              <a:buNone/>
            </a:pPr>
            <a:endParaRPr b="0" lang="fr-FR" sz="1800" spc="-1" strike="noStrike">
              <a:solidFill>
                <a:srgbClr val="000000"/>
              </a:solidFill>
              <a:latin typeface="Arial"/>
            </a:endParaRPr>
          </a:p>
        </p:txBody>
      </p:sp>
      <p:sp>
        <p:nvSpPr>
          <p:cNvPr id="688" name="CustomShape 110"/>
          <p:cNvSpPr/>
          <p:nvPr/>
        </p:nvSpPr>
        <p:spPr>
          <a:xfrm>
            <a:off x="3884760" y="8685360"/>
            <a:ext cx="2955240" cy="440640"/>
          </a:xfrm>
          <a:prstGeom prst="rect">
            <a:avLst/>
          </a:prstGeom>
          <a:noFill/>
          <a:ln w="0">
            <a:noFill/>
          </a:ln>
        </p:spPr>
        <p:style>
          <a:lnRef idx="0"/>
          <a:fillRef idx="0"/>
          <a:effectRef idx="0"/>
          <a:fontRef idx="minor"/>
        </p:style>
        <p:txBody>
          <a:bodyPr lIns="90000" rIns="90000" tIns="45000" bIns="45000" anchor="b">
            <a:noAutofit/>
          </a:bodyPr>
          <a:p>
            <a:pPr algn="r">
              <a:lnSpc>
                <a:spcPct val="100000"/>
              </a:lnSpc>
              <a:tabLst>
                <a:tab algn="l" pos="408240"/>
              </a:tabLst>
            </a:pPr>
            <a:fld id="{795AFB17-24E6-4082-84C0-4CA44022B80A}" type="slidenum">
              <a:rPr b="0" lang="fr-FR" sz="1200" spc="-1" strike="noStrike">
                <a:solidFill>
                  <a:srgbClr val="000000"/>
                </a:solidFill>
                <a:latin typeface="+mn-lt"/>
                <a:ea typeface="+mn-ea"/>
              </a:rPr>
              <a:t>&lt;numéro&gt;</a:t>
            </a:fld>
            <a:endParaRPr b="0" lang="fr-FR" sz="1200" spc="-1" strike="noStrike">
              <a:solidFill>
                <a:srgbClr val="000000"/>
              </a:solidFill>
              <a:latin typeface="Arial"/>
            </a:endParaRP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89" name="PlaceHolder 1"/>
          <p:cNvSpPr>
            <a:spLocks noGrp="1"/>
          </p:cNvSpPr>
          <p:nvPr>
            <p:ph type="sldImg"/>
          </p:nvPr>
        </p:nvSpPr>
        <p:spPr>
          <a:xfrm>
            <a:off x="1143000" y="685800"/>
            <a:ext cx="4555440" cy="3412440"/>
          </a:xfrm>
          <a:prstGeom prst="rect">
            <a:avLst/>
          </a:prstGeom>
          <a:ln w="0">
            <a:noFill/>
          </a:ln>
        </p:spPr>
      </p:sp>
      <p:sp>
        <p:nvSpPr>
          <p:cNvPr id="690" name="PlaceHolder 2"/>
          <p:cNvSpPr>
            <a:spLocks noGrp="1"/>
          </p:cNvSpPr>
          <p:nvPr>
            <p:ph type="body"/>
          </p:nvPr>
        </p:nvSpPr>
        <p:spPr>
          <a:xfrm>
            <a:off x="685800" y="4343400"/>
            <a:ext cx="5469840" cy="4098240"/>
          </a:xfrm>
          <a:prstGeom prst="rect">
            <a:avLst/>
          </a:prstGeom>
          <a:noFill/>
          <a:ln w="0">
            <a:noFill/>
          </a:ln>
        </p:spPr>
        <p:txBody>
          <a:bodyPr lIns="0" rIns="0" tIns="0" bIns="0" anchor="t">
            <a:noAutofit/>
          </a:bodyPr>
          <a:p>
            <a:pPr marL="216000" indent="0">
              <a:buNone/>
            </a:pPr>
            <a:endParaRPr b="0" lang="fr-FR" sz="1800" spc="-1" strike="noStrike">
              <a:solidFill>
                <a:srgbClr val="000000"/>
              </a:solidFill>
              <a:latin typeface="Arial"/>
            </a:endParaRPr>
          </a:p>
        </p:txBody>
      </p:sp>
      <p:sp>
        <p:nvSpPr>
          <p:cNvPr id="691" name="CustomShape 106"/>
          <p:cNvSpPr/>
          <p:nvPr/>
        </p:nvSpPr>
        <p:spPr>
          <a:xfrm>
            <a:off x="3884760" y="8685360"/>
            <a:ext cx="2955240" cy="440640"/>
          </a:xfrm>
          <a:prstGeom prst="rect">
            <a:avLst/>
          </a:prstGeom>
          <a:noFill/>
          <a:ln w="0">
            <a:noFill/>
          </a:ln>
        </p:spPr>
        <p:style>
          <a:lnRef idx="0"/>
          <a:fillRef idx="0"/>
          <a:effectRef idx="0"/>
          <a:fontRef idx="minor"/>
        </p:style>
        <p:txBody>
          <a:bodyPr lIns="90000" rIns="90000" tIns="45000" bIns="45000" anchor="b">
            <a:noAutofit/>
          </a:bodyPr>
          <a:p>
            <a:pPr algn="r">
              <a:lnSpc>
                <a:spcPct val="100000"/>
              </a:lnSpc>
              <a:tabLst>
                <a:tab algn="l" pos="408240"/>
              </a:tabLst>
            </a:pPr>
            <a:fld id="{2F3C4256-7F34-4F29-B22C-7BFAC86DCA9E}" type="slidenum">
              <a:rPr b="0" lang="fr-FR" sz="1200" spc="-1" strike="noStrike">
                <a:solidFill>
                  <a:srgbClr val="000000"/>
                </a:solidFill>
                <a:latin typeface="+mn-lt"/>
                <a:ea typeface="+mn-ea"/>
              </a:rPr>
              <a:t>&lt;numéro&gt;</a:t>
            </a:fld>
            <a:endParaRPr b="0" lang="fr-FR" sz="1200" spc="-1" strike="noStrike">
              <a:solidFill>
                <a:srgbClr val="000000"/>
              </a:solidFill>
              <a:latin typeface="Arial"/>
            </a:endParaRP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92" name="PlaceHolder 1"/>
          <p:cNvSpPr>
            <a:spLocks noGrp="1"/>
          </p:cNvSpPr>
          <p:nvPr>
            <p:ph type="sldImg"/>
          </p:nvPr>
        </p:nvSpPr>
        <p:spPr>
          <a:xfrm>
            <a:off x="1143000" y="685800"/>
            <a:ext cx="4555440" cy="3412440"/>
          </a:xfrm>
          <a:prstGeom prst="rect">
            <a:avLst/>
          </a:prstGeom>
          <a:ln w="0">
            <a:noFill/>
          </a:ln>
        </p:spPr>
      </p:sp>
      <p:sp>
        <p:nvSpPr>
          <p:cNvPr id="693" name="PlaceHolder 2"/>
          <p:cNvSpPr>
            <a:spLocks noGrp="1"/>
          </p:cNvSpPr>
          <p:nvPr>
            <p:ph type="body"/>
          </p:nvPr>
        </p:nvSpPr>
        <p:spPr>
          <a:xfrm>
            <a:off x="685800" y="4343400"/>
            <a:ext cx="5469840" cy="4098240"/>
          </a:xfrm>
          <a:prstGeom prst="rect">
            <a:avLst/>
          </a:prstGeom>
          <a:noFill/>
          <a:ln w="0">
            <a:noFill/>
          </a:ln>
        </p:spPr>
        <p:txBody>
          <a:bodyPr lIns="0" rIns="0" tIns="0" bIns="0" anchor="t">
            <a:noAutofit/>
          </a:bodyPr>
          <a:p>
            <a:pPr marL="216000" indent="0">
              <a:buNone/>
            </a:pPr>
            <a:endParaRPr b="0" lang="fr-FR" sz="1800" spc="-1" strike="noStrike">
              <a:solidFill>
                <a:srgbClr val="000000"/>
              </a:solidFill>
              <a:latin typeface="Arial"/>
            </a:endParaRPr>
          </a:p>
        </p:txBody>
      </p:sp>
      <p:sp>
        <p:nvSpPr>
          <p:cNvPr id="694" name="CustomShape 118"/>
          <p:cNvSpPr/>
          <p:nvPr/>
        </p:nvSpPr>
        <p:spPr>
          <a:xfrm>
            <a:off x="3884760" y="8685360"/>
            <a:ext cx="2955240" cy="440640"/>
          </a:xfrm>
          <a:prstGeom prst="rect">
            <a:avLst/>
          </a:prstGeom>
          <a:noFill/>
          <a:ln w="0">
            <a:noFill/>
          </a:ln>
        </p:spPr>
        <p:style>
          <a:lnRef idx="0"/>
          <a:fillRef idx="0"/>
          <a:effectRef idx="0"/>
          <a:fontRef idx="minor"/>
        </p:style>
        <p:txBody>
          <a:bodyPr lIns="90000" rIns="90000" tIns="45000" bIns="45000" anchor="b">
            <a:noAutofit/>
          </a:bodyPr>
          <a:p>
            <a:pPr algn="r">
              <a:lnSpc>
                <a:spcPct val="100000"/>
              </a:lnSpc>
              <a:tabLst>
                <a:tab algn="l" pos="408240"/>
              </a:tabLst>
            </a:pPr>
            <a:fld id="{32DE4BA0-B86C-43EC-B983-CA6BB1DC85E6}" type="slidenum">
              <a:rPr b="0" lang="fr-FR" sz="1200" spc="-1" strike="noStrike">
                <a:solidFill>
                  <a:srgbClr val="000000"/>
                </a:solidFill>
                <a:latin typeface="+mn-lt"/>
                <a:ea typeface="+mn-ea"/>
              </a:rPr>
              <a:t>&lt;numéro&gt;</a:t>
            </a:fld>
            <a:endParaRPr b="0" lang="fr-FR" sz="1200" spc="-1" strike="noStrike">
              <a:solidFill>
                <a:srgbClr val="000000"/>
              </a:solidFill>
              <a:latin typeface="Arial"/>
            </a:endParaRP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95" name="PlaceHolder 1"/>
          <p:cNvSpPr>
            <a:spLocks noGrp="1"/>
          </p:cNvSpPr>
          <p:nvPr>
            <p:ph type="sldImg"/>
          </p:nvPr>
        </p:nvSpPr>
        <p:spPr>
          <a:xfrm>
            <a:off x="1143000" y="685800"/>
            <a:ext cx="4555440" cy="3412440"/>
          </a:xfrm>
          <a:prstGeom prst="rect">
            <a:avLst/>
          </a:prstGeom>
          <a:ln w="0">
            <a:noFill/>
          </a:ln>
        </p:spPr>
      </p:sp>
      <p:sp>
        <p:nvSpPr>
          <p:cNvPr id="696" name="PlaceHolder 2"/>
          <p:cNvSpPr>
            <a:spLocks noGrp="1"/>
          </p:cNvSpPr>
          <p:nvPr>
            <p:ph type="body"/>
          </p:nvPr>
        </p:nvSpPr>
        <p:spPr>
          <a:xfrm>
            <a:off x="685800" y="4343400"/>
            <a:ext cx="5469840" cy="4098240"/>
          </a:xfrm>
          <a:prstGeom prst="rect">
            <a:avLst/>
          </a:prstGeom>
          <a:noFill/>
          <a:ln w="0">
            <a:noFill/>
          </a:ln>
        </p:spPr>
        <p:txBody>
          <a:bodyPr lIns="0" rIns="0" tIns="0" bIns="0" anchor="t">
            <a:noAutofit/>
          </a:bodyPr>
          <a:p>
            <a:pPr marL="216000" indent="0">
              <a:buNone/>
            </a:pPr>
            <a:endParaRPr b="0" lang="fr-FR" sz="1800" spc="-1" strike="noStrike">
              <a:solidFill>
                <a:srgbClr val="000000"/>
              </a:solidFill>
              <a:latin typeface="Arial"/>
            </a:endParaRPr>
          </a:p>
        </p:txBody>
      </p:sp>
      <p:sp>
        <p:nvSpPr>
          <p:cNvPr id="697" name="CustomShape 123"/>
          <p:cNvSpPr/>
          <p:nvPr/>
        </p:nvSpPr>
        <p:spPr>
          <a:xfrm>
            <a:off x="3884760" y="8685360"/>
            <a:ext cx="2955240" cy="440640"/>
          </a:xfrm>
          <a:prstGeom prst="rect">
            <a:avLst/>
          </a:prstGeom>
          <a:noFill/>
          <a:ln w="0">
            <a:noFill/>
          </a:ln>
        </p:spPr>
        <p:style>
          <a:lnRef idx="0"/>
          <a:fillRef idx="0"/>
          <a:effectRef idx="0"/>
          <a:fontRef idx="minor"/>
        </p:style>
        <p:txBody>
          <a:bodyPr lIns="90000" rIns="90000" tIns="45000" bIns="45000" anchor="b">
            <a:noAutofit/>
          </a:bodyPr>
          <a:p>
            <a:pPr algn="r">
              <a:lnSpc>
                <a:spcPct val="100000"/>
              </a:lnSpc>
              <a:tabLst>
                <a:tab algn="l" pos="408240"/>
              </a:tabLst>
            </a:pPr>
            <a:fld id="{5B8BF8DB-A5D0-4F39-B950-D8D13921FB1B}" type="slidenum">
              <a:rPr b="0" lang="fr-FR" sz="1200" spc="-1" strike="noStrike">
                <a:solidFill>
                  <a:srgbClr val="000000"/>
                </a:solidFill>
                <a:latin typeface="+mn-lt"/>
                <a:ea typeface="+mn-ea"/>
              </a:rPr>
              <a:t>&lt;numéro&gt;</a:t>
            </a:fld>
            <a:endParaRPr b="0" lang="fr-FR" sz="1200" spc="-1" strike="noStrike">
              <a:solidFill>
                <a:srgbClr val="000000"/>
              </a:solidFill>
              <a:latin typeface="Arial"/>
            </a:endParaRP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98" name="PlaceHolder 1"/>
          <p:cNvSpPr>
            <a:spLocks noGrp="1"/>
          </p:cNvSpPr>
          <p:nvPr>
            <p:ph type="sldImg"/>
          </p:nvPr>
        </p:nvSpPr>
        <p:spPr>
          <a:xfrm>
            <a:off x="1143000" y="685800"/>
            <a:ext cx="4555440" cy="3412440"/>
          </a:xfrm>
          <a:prstGeom prst="rect">
            <a:avLst/>
          </a:prstGeom>
          <a:ln w="0">
            <a:noFill/>
          </a:ln>
        </p:spPr>
      </p:sp>
      <p:sp>
        <p:nvSpPr>
          <p:cNvPr id="699" name="PlaceHolder 2"/>
          <p:cNvSpPr>
            <a:spLocks noGrp="1"/>
          </p:cNvSpPr>
          <p:nvPr>
            <p:ph type="body"/>
          </p:nvPr>
        </p:nvSpPr>
        <p:spPr>
          <a:xfrm>
            <a:off x="685800" y="4343400"/>
            <a:ext cx="5469840" cy="4098240"/>
          </a:xfrm>
          <a:prstGeom prst="rect">
            <a:avLst/>
          </a:prstGeom>
          <a:noFill/>
          <a:ln w="0">
            <a:noFill/>
          </a:ln>
        </p:spPr>
        <p:txBody>
          <a:bodyPr lIns="0" rIns="0" tIns="0" bIns="0" anchor="t">
            <a:noAutofit/>
          </a:bodyPr>
          <a:p>
            <a:pPr marL="216000" indent="0">
              <a:buNone/>
            </a:pPr>
            <a:endParaRPr b="0" lang="fr-FR" sz="1800" spc="-1" strike="noStrike">
              <a:solidFill>
                <a:srgbClr val="000000"/>
              </a:solidFill>
              <a:latin typeface="Arial"/>
            </a:endParaRPr>
          </a:p>
        </p:txBody>
      </p:sp>
      <p:sp>
        <p:nvSpPr>
          <p:cNvPr id="700" name="CustomShape 15"/>
          <p:cNvSpPr/>
          <p:nvPr/>
        </p:nvSpPr>
        <p:spPr>
          <a:xfrm>
            <a:off x="3884760" y="8685360"/>
            <a:ext cx="2955240" cy="440640"/>
          </a:xfrm>
          <a:prstGeom prst="rect">
            <a:avLst/>
          </a:prstGeom>
          <a:noFill/>
          <a:ln w="0">
            <a:noFill/>
          </a:ln>
        </p:spPr>
        <p:style>
          <a:lnRef idx="0"/>
          <a:fillRef idx="0"/>
          <a:effectRef idx="0"/>
          <a:fontRef idx="minor"/>
        </p:style>
        <p:txBody>
          <a:bodyPr lIns="90000" rIns="90000" tIns="45000" bIns="45000" anchor="b">
            <a:noAutofit/>
          </a:bodyPr>
          <a:p>
            <a:pPr algn="r">
              <a:lnSpc>
                <a:spcPct val="100000"/>
              </a:lnSpc>
              <a:tabLst>
                <a:tab algn="l" pos="408240"/>
              </a:tabLst>
            </a:pPr>
            <a:fld id="{D0DA3650-83BF-4C21-8818-031CC388509F}" type="slidenum">
              <a:rPr b="0" lang="fr-FR" sz="1200" spc="-1" strike="noStrike">
                <a:solidFill>
                  <a:srgbClr val="000000"/>
                </a:solidFill>
                <a:latin typeface="+mn-lt"/>
                <a:ea typeface="+mn-ea"/>
              </a:rPr>
              <a:t>&lt;numéro&gt;</a:t>
            </a:fld>
            <a:endParaRPr b="0" lang="fr-FR" sz="1200" spc="-1" strike="noStrike">
              <a:solidFill>
                <a:srgbClr val="000000"/>
              </a:solidFill>
              <a:latin typeface="Arial"/>
            </a:endParaRP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01" name="PlaceHolder 1"/>
          <p:cNvSpPr>
            <a:spLocks noGrp="1"/>
          </p:cNvSpPr>
          <p:nvPr>
            <p:ph type="sldImg"/>
          </p:nvPr>
        </p:nvSpPr>
        <p:spPr>
          <a:xfrm>
            <a:off x="1143000" y="685800"/>
            <a:ext cx="4555440" cy="3412440"/>
          </a:xfrm>
          <a:prstGeom prst="rect">
            <a:avLst/>
          </a:prstGeom>
          <a:ln w="0">
            <a:noFill/>
          </a:ln>
        </p:spPr>
      </p:sp>
      <p:sp>
        <p:nvSpPr>
          <p:cNvPr id="702" name="PlaceHolder 2"/>
          <p:cNvSpPr>
            <a:spLocks noGrp="1"/>
          </p:cNvSpPr>
          <p:nvPr>
            <p:ph type="body"/>
          </p:nvPr>
        </p:nvSpPr>
        <p:spPr>
          <a:xfrm>
            <a:off x="685800" y="4343400"/>
            <a:ext cx="5469840" cy="4098240"/>
          </a:xfrm>
          <a:prstGeom prst="rect">
            <a:avLst/>
          </a:prstGeom>
          <a:noFill/>
          <a:ln w="0">
            <a:noFill/>
          </a:ln>
        </p:spPr>
        <p:txBody>
          <a:bodyPr lIns="0" rIns="0" tIns="0" bIns="0" anchor="t">
            <a:noAutofit/>
          </a:bodyPr>
          <a:p>
            <a:pPr marL="216000" indent="0">
              <a:buNone/>
            </a:pPr>
            <a:endParaRPr b="0" lang="fr-FR" sz="1800" spc="-1" strike="noStrike">
              <a:solidFill>
                <a:srgbClr val="000000"/>
              </a:solidFill>
              <a:latin typeface="Arial"/>
            </a:endParaRPr>
          </a:p>
        </p:txBody>
      </p:sp>
      <p:sp>
        <p:nvSpPr>
          <p:cNvPr id="703" name="CustomShape 67"/>
          <p:cNvSpPr/>
          <p:nvPr/>
        </p:nvSpPr>
        <p:spPr>
          <a:xfrm>
            <a:off x="3884760" y="8685360"/>
            <a:ext cx="2955240" cy="440640"/>
          </a:xfrm>
          <a:prstGeom prst="rect">
            <a:avLst/>
          </a:prstGeom>
          <a:noFill/>
          <a:ln w="0">
            <a:noFill/>
          </a:ln>
        </p:spPr>
        <p:style>
          <a:lnRef idx="0"/>
          <a:fillRef idx="0"/>
          <a:effectRef idx="0"/>
          <a:fontRef idx="minor"/>
        </p:style>
        <p:txBody>
          <a:bodyPr lIns="90000" rIns="90000" tIns="45000" bIns="45000" anchor="b">
            <a:noAutofit/>
          </a:bodyPr>
          <a:p>
            <a:pPr algn="r">
              <a:lnSpc>
                <a:spcPct val="100000"/>
              </a:lnSpc>
              <a:tabLst>
                <a:tab algn="l" pos="408240"/>
              </a:tabLst>
            </a:pPr>
            <a:fld id="{3EAACCA6-EBA5-433C-8A24-D176435EE481}" type="slidenum">
              <a:rPr b="0" lang="fr-FR" sz="1200" spc="-1" strike="noStrike">
                <a:solidFill>
                  <a:srgbClr val="000000"/>
                </a:solidFill>
                <a:latin typeface="+mn-lt"/>
                <a:ea typeface="+mn-ea"/>
              </a:rPr>
              <a:t>&lt;numéro&gt;</a:t>
            </a:fld>
            <a:endParaRPr b="0" lang="fr-FR" sz="1200" spc="-1" strike="noStrike">
              <a:solidFill>
                <a:srgbClr val="000000"/>
              </a:solidFill>
              <a:latin typeface="Arial"/>
            </a:endParaRP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53" name="PlaceHolder 1"/>
          <p:cNvSpPr>
            <a:spLocks noGrp="1"/>
          </p:cNvSpPr>
          <p:nvPr>
            <p:ph type="sldImg"/>
          </p:nvPr>
        </p:nvSpPr>
        <p:spPr>
          <a:xfrm>
            <a:off x="1143000" y="685800"/>
            <a:ext cx="4555440" cy="3412440"/>
          </a:xfrm>
          <a:prstGeom prst="rect">
            <a:avLst/>
          </a:prstGeom>
          <a:ln w="0">
            <a:noFill/>
          </a:ln>
        </p:spPr>
      </p:sp>
      <p:sp>
        <p:nvSpPr>
          <p:cNvPr id="654" name="PlaceHolder 2"/>
          <p:cNvSpPr>
            <a:spLocks noGrp="1"/>
          </p:cNvSpPr>
          <p:nvPr>
            <p:ph type="body"/>
          </p:nvPr>
        </p:nvSpPr>
        <p:spPr>
          <a:xfrm>
            <a:off x="685800" y="4343400"/>
            <a:ext cx="5469840" cy="4098240"/>
          </a:xfrm>
          <a:prstGeom prst="rect">
            <a:avLst/>
          </a:prstGeom>
          <a:noFill/>
          <a:ln w="0">
            <a:noFill/>
          </a:ln>
        </p:spPr>
        <p:txBody>
          <a:bodyPr lIns="0" rIns="0" tIns="0" bIns="0" anchor="t">
            <a:noAutofit/>
          </a:bodyPr>
          <a:p>
            <a:pPr marL="216000" indent="0">
              <a:buNone/>
            </a:pPr>
            <a:endParaRPr b="0" lang="fr-FR" sz="1800" spc="-1" strike="noStrike">
              <a:solidFill>
                <a:srgbClr val="000000"/>
              </a:solidFill>
              <a:latin typeface="Arial"/>
            </a:endParaRPr>
          </a:p>
        </p:txBody>
      </p:sp>
      <p:sp>
        <p:nvSpPr>
          <p:cNvPr id="655" name="CustomShape 3"/>
          <p:cNvSpPr/>
          <p:nvPr/>
        </p:nvSpPr>
        <p:spPr>
          <a:xfrm>
            <a:off x="3884760" y="8685360"/>
            <a:ext cx="2955240" cy="440640"/>
          </a:xfrm>
          <a:prstGeom prst="rect">
            <a:avLst/>
          </a:prstGeom>
          <a:noFill/>
          <a:ln w="0">
            <a:noFill/>
          </a:ln>
        </p:spPr>
        <p:style>
          <a:lnRef idx="0"/>
          <a:fillRef idx="0"/>
          <a:effectRef idx="0"/>
          <a:fontRef idx="minor"/>
        </p:style>
        <p:txBody>
          <a:bodyPr lIns="90000" rIns="90000" tIns="45000" bIns="45000" anchor="b">
            <a:noAutofit/>
          </a:bodyPr>
          <a:p>
            <a:pPr algn="r">
              <a:lnSpc>
                <a:spcPct val="100000"/>
              </a:lnSpc>
              <a:tabLst>
                <a:tab algn="l" pos="408240"/>
              </a:tabLst>
            </a:pPr>
            <a:fld id="{DF332C52-F81B-4B16-8B39-F9346F1281B7}" type="slidenum">
              <a:rPr b="0" lang="fr-FR" sz="1200" spc="-1" strike="noStrike">
                <a:solidFill>
                  <a:srgbClr val="000000"/>
                </a:solidFill>
                <a:latin typeface="+mn-lt"/>
                <a:ea typeface="+mn-ea"/>
              </a:rPr>
              <a:t>&lt;numéro&gt;</a:t>
            </a:fld>
            <a:endParaRPr b="0" lang="fr-FR" sz="1200" spc="-1" strike="noStrike">
              <a:solidFill>
                <a:srgbClr val="000000"/>
              </a:solidFill>
              <a:latin typeface="Arial"/>
            </a:endParaRP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04" name="PlaceHolder 1"/>
          <p:cNvSpPr>
            <a:spLocks noGrp="1"/>
          </p:cNvSpPr>
          <p:nvPr>
            <p:ph type="sldImg"/>
          </p:nvPr>
        </p:nvSpPr>
        <p:spPr>
          <a:xfrm>
            <a:off x="1143000" y="685800"/>
            <a:ext cx="4555440" cy="3412440"/>
          </a:xfrm>
          <a:prstGeom prst="rect">
            <a:avLst/>
          </a:prstGeom>
          <a:ln w="0">
            <a:noFill/>
          </a:ln>
        </p:spPr>
      </p:sp>
      <p:sp>
        <p:nvSpPr>
          <p:cNvPr id="705" name="PlaceHolder 2"/>
          <p:cNvSpPr>
            <a:spLocks noGrp="1"/>
          </p:cNvSpPr>
          <p:nvPr>
            <p:ph type="body"/>
          </p:nvPr>
        </p:nvSpPr>
        <p:spPr>
          <a:xfrm>
            <a:off x="685800" y="4343400"/>
            <a:ext cx="5469840" cy="4098240"/>
          </a:xfrm>
          <a:prstGeom prst="rect">
            <a:avLst/>
          </a:prstGeom>
          <a:noFill/>
          <a:ln w="0">
            <a:noFill/>
          </a:ln>
        </p:spPr>
        <p:txBody>
          <a:bodyPr lIns="0" rIns="0" tIns="0" bIns="0" anchor="t">
            <a:noAutofit/>
          </a:bodyPr>
          <a:p>
            <a:pPr marL="216000" indent="0">
              <a:buNone/>
            </a:pPr>
            <a:endParaRPr b="0" lang="fr-FR" sz="1800" spc="-1" strike="noStrike">
              <a:solidFill>
                <a:srgbClr val="000000"/>
              </a:solidFill>
              <a:latin typeface="Arial"/>
            </a:endParaRPr>
          </a:p>
        </p:txBody>
      </p:sp>
      <p:sp>
        <p:nvSpPr>
          <p:cNvPr id="706" name="CustomShape 23"/>
          <p:cNvSpPr/>
          <p:nvPr/>
        </p:nvSpPr>
        <p:spPr>
          <a:xfrm>
            <a:off x="3884760" y="8685360"/>
            <a:ext cx="2955240" cy="440640"/>
          </a:xfrm>
          <a:prstGeom prst="rect">
            <a:avLst/>
          </a:prstGeom>
          <a:noFill/>
          <a:ln w="0">
            <a:noFill/>
          </a:ln>
        </p:spPr>
        <p:style>
          <a:lnRef idx="0"/>
          <a:fillRef idx="0"/>
          <a:effectRef idx="0"/>
          <a:fontRef idx="minor"/>
        </p:style>
        <p:txBody>
          <a:bodyPr lIns="90000" rIns="90000" tIns="45000" bIns="45000" anchor="b">
            <a:noAutofit/>
          </a:bodyPr>
          <a:p>
            <a:pPr algn="r">
              <a:lnSpc>
                <a:spcPct val="100000"/>
              </a:lnSpc>
              <a:tabLst>
                <a:tab algn="l" pos="408240"/>
              </a:tabLst>
            </a:pPr>
            <a:fld id="{ABCAD712-A451-4B53-ADB2-C9FCEB6C4EF5}" type="slidenum">
              <a:rPr b="0" lang="fr-FR" sz="1200" spc="-1" strike="noStrike">
                <a:solidFill>
                  <a:srgbClr val="000000"/>
                </a:solidFill>
                <a:latin typeface="+mn-lt"/>
                <a:ea typeface="+mn-ea"/>
              </a:rPr>
              <a:t>&lt;numéro&gt;</a:t>
            </a:fld>
            <a:endParaRPr b="0" lang="fr-FR" sz="1200" spc="-1" strike="noStrike">
              <a:solidFill>
                <a:srgbClr val="000000"/>
              </a:solidFill>
              <a:latin typeface="Arial"/>
            </a:endParaRP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07" name="PlaceHolder 1"/>
          <p:cNvSpPr>
            <a:spLocks noGrp="1"/>
          </p:cNvSpPr>
          <p:nvPr>
            <p:ph type="sldImg"/>
          </p:nvPr>
        </p:nvSpPr>
        <p:spPr>
          <a:xfrm>
            <a:off x="1143000" y="685800"/>
            <a:ext cx="4555440" cy="3412440"/>
          </a:xfrm>
          <a:prstGeom prst="rect">
            <a:avLst/>
          </a:prstGeom>
          <a:ln w="0">
            <a:noFill/>
          </a:ln>
        </p:spPr>
      </p:sp>
      <p:sp>
        <p:nvSpPr>
          <p:cNvPr id="708" name="PlaceHolder 2"/>
          <p:cNvSpPr>
            <a:spLocks noGrp="1"/>
          </p:cNvSpPr>
          <p:nvPr>
            <p:ph type="body"/>
          </p:nvPr>
        </p:nvSpPr>
        <p:spPr>
          <a:xfrm>
            <a:off x="685800" y="4343400"/>
            <a:ext cx="5469840" cy="4098240"/>
          </a:xfrm>
          <a:prstGeom prst="rect">
            <a:avLst/>
          </a:prstGeom>
          <a:noFill/>
          <a:ln w="0">
            <a:noFill/>
          </a:ln>
        </p:spPr>
        <p:txBody>
          <a:bodyPr lIns="0" rIns="0" tIns="0" bIns="0" anchor="t">
            <a:noAutofit/>
          </a:bodyPr>
          <a:p>
            <a:pPr marL="216000" indent="0">
              <a:buNone/>
            </a:pPr>
            <a:endParaRPr b="0" lang="fr-FR" sz="1800" spc="-1" strike="noStrike">
              <a:solidFill>
                <a:srgbClr val="000000"/>
              </a:solidFill>
              <a:latin typeface="Arial"/>
            </a:endParaRPr>
          </a:p>
        </p:txBody>
      </p:sp>
      <p:sp>
        <p:nvSpPr>
          <p:cNvPr id="709" name="CustomShape 79"/>
          <p:cNvSpPr/>
          <p:nvPr/>
        </p:nvSpPr>
        <p:spPr>
          <a:xfrm>
            <a:off x="3884760" y="8685360"/>
            <a:ext cx="2955240" cy="440640"/>
          </a:xfrm>
          <a:prstGeom prst="rect">
            <a:avLst/>
          </a:prstGeom>
          <a:noFill/>
          <a:ln w="0">
            <a:noFill/>
          </a:ln>
        </p:spPr>
        <p:style>
          <a:lnRef idx="0"/>
          <a:fillRef idx="0"/>
          <a:effectRef idx="0"/>
          <a:fontRef idx="minor"/>
        </p:style>
        <p:txBody>
          <a:bodyPr lIns="90000" rIns="90000" tIns="45000" bIns="45000" anchor="b">
            <a:noAutofit/>
          </a:bodyPr>
          <a:p>
            <a:pPr algn="r">
              <a:lnSpc>
                <a:spcPct val="100000"/>
              </a:lnSpc>
              <a:tabLst>
                <a:tab algn="l" pos="408240"/>
              </a:tabLst>
            </a:pPr>
            <a:fld id="{243AF5CF-76BD-4E8E-9853-9495EE9DF158}" type="slidenum">
              <a:rPr b="0" lang="fr-FR" sz="1200" spc="-1" strike="noStrike">
                <a:solidFill>
                  <a:srgbClr val="000000"/>
                </a:solidFill>
                <a:latin typeface="+mn-lt"/>
                <a:ea typeface="+mn-ea"/>
              </a:rPr>
              <a:t>&lt;numéro&gt;</a:t>
            </a:fld>
            <a:endParaRPr b="0" lang="fr-FR" sz="1200" spc="-1" strike="noStrike">
              <a:solidFill>
                <a:srgbClr val="000000"/>
              </a:solidFill>
              <a:latin typeface="Arial"/>
            </a:endParaRP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10" name="PlaceHolder 1"/>
          <p:cNvSpPr>
            <a:spLocks noGrp="1"/>
          </p:cNvSpPr>
          <p:nvPr>
            <p:ph type="sldImg"/>
          </p:nvPr>
        </p:nvSpPr>
        <p:spPr>
          <a:xfrm>
            <a:off x="1143000" y="685800"/>
            <a:ext cx="4555440" cy="3412440"/>
          </a:xfrm>
          <a:prstGeom prst="rect">
            <a:avLst/>
          </a:prstGeom>
          <a:ln w="0">
            <a:noFill/>
          </a:ln>
        </p:spPr>
      </p:sp>
      <p:sp>
        <p:nvSpPr>
          <p:cNvPr id="711" name="PlaceHolder 2"/>
          <p:cNvSpPr>
            <a:spLocks noGrp="1"/>
          </p:cNvSpPr>
          <p:nvPr>
            <p:ph type="body"/>
          </p:nvPr>
        </p:nvSpPr>
        <p:spPr>
          <a:xfrm>
            <a:off x="685800" y="4343400"/>
            <a:ext cx="5469840" cy="4098240"/>
          </a:xfrm>
          <a:prstGeom prst="rect">
            <a:avLst/>
          </a:prstGeom>
          <a:noFill/>
          <a:ln w="0">
            <a:noFill/>
          </a:ln>
        </p:spPr>
        <p:txBody>
          <a:bodyPr lIns="0" rIns="0" tIns="0" bIns="0" anchor="t">
            <a:noAutofit/>
          </a:bodyPr>
          <a:p>
            <a:pPr marL="216000" indent="0">
              <a:buNone/>
            </a:pPr>
            <a:endParaRPr b="0" lang="fr-FR" sz="1800" spc="-1" strike="noStrike">
              <a:solidFill>
                <a:srgbClr val="000000"/>
              </a:solidFill>
              <a:latin typeface="Arial"/>
            </a:endParaRPr>
          </a:p>
        </p:txBody>
      </p:sp>
      <p:sp>
        <p:nvSpPr>
          <p:cNvPr id="712" name="CustomShape 19"/>
          <p:cNvSpPr/>
          <p:nvPr/>
        </p:nvSpPr>
        <p:spPr>
          <a:xfrm>
            <a:off x="3884760" y="8685360"/>
            <a:ext cx="2955240" cy="440640"/>
          </a:xfrm>
          <a:prstGeom prst="rect">
            <a:avLst/>
          </a:prstGeom>
          <a:noFill/>
          <a:ln w="0">
            <a:noFill/>
          </a:ln>
        </p:spPr>
        <p:style>
          <a:lnRef idx="0"/>
          <a:fillRef idx="0"/>
          <a:effectRef idx="0"/>
          <a:fontRef idx="minor"/>
        </p:style>
        <p:txBody>
          <a:bodyPr lIns="90000" rIns="90000" tIns="45000" bIns="45000" anchor="b">
            <a:noAutofit/>
          </a:bodyPr>
          <a:p>
            <a:pPr algn="r">
              <a:lnSpc>
                <a:spcPct val="100000"/>
              </a:lnSpc>
              <a:tabLst>
                <a:tab algn="l" pos="408240"/>
              </a:tabLst>
            </a:pPr>
            <a:fld id="{F666F125-BB6D-4FAF-B9B5-7D0D9F909B94}" type="slidenum">
              <a:rPr b="0" lang="fr-FR" sz="1200" spc="-1" strike="noStrike">
                <a:solidFill>
                  <a:srgbClr val="000000"/>
                </a:solidFill>
                <a:latin typeface="+mn-lt"/>
                <a:ea typeface="+mn-ea"/>
              </a:rPr>
              <a:t>&lt;numéro&gt;</a:t>
            </a:fld>
            <a:endParaRPr b="0" lang="fr-FR" sz="1200" spc="-1" strike="noStrike">
              <a:solidFill>
                <a:srgbClr val="000000"/>
              </a:solidFill>
              <a:latin typeface="Arial"/>
            </a:endParaRP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13" name="PlaceHolder 1"/>
          <p:cNvSpPr>
            <a:spLocks noGrp="1"/>
          </p:cNvSpPr>
          <p:nvPr>
            <p:ph type="sldImg"/>
          </p:nvPr>
        </p:nvSpPr>
        <p:spPr>
          <a:xfrm>
            <a:off x="1143000" y="685800"/>
            <a:ext cx="4555440" cy="3412440"/>
          </a:xfrm>
          <a:prstGeom prst="rect">
            <a:avLst/>
          </a:prstGeom>
          <a:ln w="0">
            <a:noFill/>
          </a:ln>
        </p:spPr>
      </p:sp>
      <p:sp>
        <p:nvSpPr>
          <p:cNvPr id="714" name="PlaceHolder 2"/>
          <p:cNvSpPr>
            <a:spLocks noGrp="1"/>
          </p:cNvSpPr>
          <p:nvPr>
            <p:ph type="body"/>
          </p:nvPr>
        </p:nvSpPr>
        <p:spPr>
          <a:xfrm>
            <a:off x="685800" y="4343400"/>
            <a:ext cx="5469840" cy="4098240"/>
          </a:xfrm>
          <a:prstGeom prst="rect">
            <a:avLst/>
          </a:prstGeom>
          <a:noFill/>
          <a:ln w="0">
            <a:noFill/>
          </a:ln>
        </p:spPr>
        <p:txBody>
          <a:bodyPr lIns="0" rIns="0" tIns="0" bIns="0" anchor="t">
            <a:noAutofit/>
          </a:bodyPr>
          <a:p>
            <a:pPr marL="216000" indent="0">
              <a:buNone/>
            </a:pPr>
            <a:endParaRPr b="0" lang="fr-FR" sz="1800" spc="-1" strike="noStrike">
              <a:solidFill>
                <a:srgbClr val="000000"/>
              </a:solidFill>
              <a:latin typeface="Arial"/>
            </a:endParaRPr>
          </a:p>
        </p:txBody>
      </p:sp>
      <p:sp>
        <p:nvSpPr>
          <p:cNvPr id="715" name="CustomShape 27"/>
          <p:cNvSpPr/>
          <p:nvPr/>
        </p:nvSpPr>
        <p:spPr>
          <a:xfrm>
            <a:off x="3884760" y="8685360"/>
            <a:ext cx="2955240" cy="440640"/>
          </a:xfrm>
          <a:prstGeom prst="rect">
            <a:avLst/>
          </a:prstGeom>
          <a:noFill/>
          <a:ln w="0">
            <a:noFill/>
          </a:ln>
        </p:spPr>
        <p:style>
          <a:lnRef idx="0"/>
          <a:fillRef idx="0"/>
          <a:effectRef idx="0"/>
          <a:fontRef idx="minor"/>
        </p:style>
        <p:txBody>
          <a:bodyPr lIns="90000" rIns="90000" tIns="45000" bIns="45000" anchor="b">
            <a:noAutofit/>
          </a:bodyPr>
          <a:p>
            <a:pPr algn="r">
              <a:lnSpc>
                <a:spcPct val="100000"/>
              </a:lnSpc>
              <a:tabLst>
                <a:tab algn="l" pos="408240"/>
              </a:tabLst>
            </a:pPr>
            <a:fld id="{01085EC0-E7D0-4F8C-BFBA-D3FE38C7C4E4}" type="slidenum">
              <a:rPr b="0" lang="fr-FR" sz="1200" spc="-1" strike="noStrike">
                <a:solidFill>
                  <a:srgbClr val="000000"/>
                </a:solidFill>
                <a:latin typeface="+mn-lt"/>
                <a:ea typeface="+mn-ea"/>
              </a:rPr>
              <a:t>&lt;numéro&gt;</a:t>
            </a:fld>
            <a:endParaRPr b="0" lang="fr-FR" sz="1200" spc="-1" strike="noStrike">
              <a:solidFill>
                <a:srgbClr val="000000"/>
              </a:solidFill>
              <a:latin typeface="Arial"/>
            </a:endParaRP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16" name="PlaceHolder 1"/>
          <p:cNvSpPr>
            <a:spLocks noGrp="1"/>
          </p:cNvSpPr>
          <p:nvPr>
            <p:ph type="sldImg"/>
          </p:nvPr>
        </p:nvSpPr>
        <p:spPr>
          <a:xfrm>
            <a:off x="1143000" y="685800"/>
            <a:ext cx="4556160" cy="3413160"/>
          </a:xfrm>
          <a:prstGeom prst="rect">
            <a:avLst/>
          </a:prstGeom>
          <a:ln w="0">
            <a:noFill/>
          </a:ln>
        </p:spPr>
      </p:sp>
      <p:sp>
        <p:nvSpPr>
          <p:cNvPr id="717" name="PlaceHolder 2"/>
          <p:cNvSpPr>
            <a:spLocks noGrp="1"/>
          </p:cNvSpPr>
          <p:nvPr>
            <p:ph type="body"/>
          </p:nvPr>
        </p:nvSpPr>
        <p:spPr>
          <a:xfrm>
            <a:off x="685800" y="4343400"/>
            <a:ext cx="5470560" cy="4098960"/>
          </a:xfrm>
          <a:prstGeom prst="rect">
            <a:avLst/>
          </a:prstGeom>
          <a:noFill/>
          <a:ln w="0">
            <a:noFill/>
          </a:ln>
        </p:spPr>
        <p:txBody>
          <a:bodyPr lIns="0" rIns="0" tIns="0" bIns="0" anchor="t">
            <a:noAutofit/>
          </a:bodyPr>
          <a:p>
            <a:pPr marL="216000" indent="0">
              <a:buNone/>
            </a:pPr>
            <a:endParaRPr b="0" lang="fr-FR" sz="1800" spc="-1" strike="noStrike">
              <a:solidFill>
                <a:srgbClr val="000000"/>
              </a:solidFill>
              <a:latin typeface="Arial"/>
            </a:endParaRPr>
          </a:p>
        </p:txBody>
      </p:sp>
      <p:sp>
        <p:nvSpPr>
          <p:cNvPr id="718" name="CustomShape 59"/>
          <p:cNvSpPr/>
          <p:nvPr/>
        </p:nvSpPr>
        <p:spPr>
          <a:xfrm>
            <a:off x="3884760" y="8685360"/>
            <a:ext cx="2955960" cy="441360"/>
          </a:xfrm>
          <a:prstGeom prst="rect">
            <a:avLst/>
          </a:prstGeom>
          <a:noFill/>
          <a:ln w="0">
            <a:noFill/>
          </a:ln>
        </p:spPr>
        <p:style>
          <a:lnRef idx="0"/>
          <a:fillRef idx="0"/>
          <a:effectRef idx="0"/>
          <a:fontRef idx="minor"/>
        </p:style>
        <p:txBody>
          <a:bodyPr lIns="90000" rIns="90000" tIns="45000" bIns="45000" anchor="b">
            <a:noAutofit/>
          </a:bodyPr>
          <a:p>
            <a:pPr algn="r">
              <a:lnSpc>
                <a:spcPct val="100000"/>
              </a:lnSpc>
              <a:tabLst>
                <a:tab algn="l" pos="408240"/>
              </a:tabLst>
            </a:pPr>
            <a:fld id="{FC9E3D85-2F98-4BCB-A77C-7849985DCDD1}" type="slidenum">
              <a:rPr b="0" lang="fr-FR" sz="1200" spc="-1" strike="noStrike">
                <a:solidFill>
                  <a:srgbClr val="000000"/>
                </a:solidFill>
                <a:latin typeface="+mn-lt"/>
                <a:ea typeface="+mn-ea"/>
              </a:rPr>
              <a:t>&lt;numéro&gt;</a:t>
            </a:fld>
            <a:endParaRPr b="0" lang="fr-FR" sz="1200" spc="-1" strike="noStrike">
              <a:solidFill>
                <a:srgbClr val="000000"/>
              </a:solidFill>
              <a:latin typeface="Arial"/>
            </a:endParaRP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19" name="PlaceHolder 1"/>
          <p:cNvSpPr>
            <a:spLocks noGrp="1"/>
          </p:cNvSpPr>
          <p:nvPr>
            <p:ph type="sldImg"/>
          </p:nvPr>
        </p:nvSpPr>
        <p:spPr>
          <a:xfrm>
            <a:off x="1143000" y="685800"/>
            <a:ext cx="4555440" cy="3412440"/>
          </a:xfrm>
          <a:prstGeom prst="rect">
            <a:avLst/>
          </a:prstGeom>
          <a:ln w="0">
            <a:noFill/>
          </a:ln>
        </p:spPr>
      </p:sp>
      <p:sp>
        <p:nvSpPr>
          <p:cNvPr id="720" name="PlaceHolder 2"/>
          <p:cNvSpPr>
            <a:spLocks noGrp="1"/>
          </p:cNvSpPr>
          <p:nvPr>
            <p:ph type="body"/>
          </p:nvPr>
        </p:nvSpPr>
        <p:spPr>
          <a:xfrm>
            <a:off x="685800" y="4343400"/>
            <a:ext cx="5469840" cy="4098240"/>
          </a:xfrm>
          <a:prstGeom prst="rect">
            <a:avLst/>
          </a:prstGeom>
          <a:noFill/>
          <a:ln w="0">
            <a:noFill/>
          </a:ln>
        </p:spPr>
        <p:txBody>
          <a:bodyPr lIns="0" rIns="0" tIns="0" bIns="0" anchor="t">
            <a:noAutofit/>
          </a:bodyPr>
          <a:p>
            <a:pPr marL="216000" indent="0">
              <a:buNone/>
            </a:pPr>
            <a:endParaRPr b="0" lang="fr-FR" sz="1800" spc="-1" strike="noStrike">
              <a:solidFill>
                <a:srgbClr val="000000"/>
              </a:solidFill>
              <a:latin typeface="Arial"/>
            </a:endParaRPr>
          </a:p>
        </p:txBody>
      </p:sp>
      <p:sp>
        <p:nvSpPr>
          <p:cNvPr id="721" name="CustomShape 31"/>
          <p:cNvSpPr/>
          <p:nvPr/>
        </p:nvSpPr>
        <p:spPr>
          <a:xfrm>
            <a:off x="3884760" y="8685360"/>
            <a:ext cx="2955240" cy="440640"/>
          </a:xfrm>
          <a:prstGeom prst="rect">
            <a:avLst/>
          </a:prstGeom>
          <a:noFill/>
          <a:ln w="0">
            <a:noFill/>
          </a:ln>
        </p:spPr>
        <p:style>
          <a:lnRef idx="0"/>
          <a:fillRef idx="0"/>
          <a:effectRef idx="0"/>
          <a:fontRef idx="minor"/>
        </p:style>
        <p:txBody>
          <a:bodyPr lIns="90000" rIns="90000" tIns="45000" bIns="45000" anchor="b">
            <a:noAutofit/>
          </a:bodyPr>
          <a:p>
            <a:pPr algn="r">
              <a:lnSpc>
                <a:spcPct val="100000"/>
              </a:lnSpc>
              <a:tabLst>
                <a:tab algn="l" pos="408240"/>
              </a:tabLst>
            </a:pPr>
            <a:fld id="{5DC17B63-2235-431D-9904-18489BC381EC}" type="slidenum">
              <a:rPr b="0" lang="fr-FR" sz="1200" spc="-1" strike="noStrike">
                <a:solidFill>
                  <a:srgbClr val="000000"/>
                </a:solidFill>
                <a:latin typeface="+mn-lt"/>
                <a:ea typeface="+mn-ea"/>
              </a:rPr>
              <a:t>&lt;numéro&gt;</a:t>
            </a:fld>
            <a:endParaRPr b="0" lang="fr-FR" sz="1200" spc="-1" strike="noStrike">
              <a:solidFill>
                <a:srgbClr val="000000"/>
              </a:solidFill>
              <a:latin typeface="Arial"/>
            </a:endParaRP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22" name="PlaceHolder 1"/>
          <p:cNvSpPr>
            <a:spLocks noGrp="1"/>
          </p:cNvSpPr>
          <p:nvPr>
            <p:ph type="sldImg"/>
          </p:nvPr>
        </p:nvSpPr>
        <p:spPr>
          <a:xfrm>
            <a:off x="1143000" y="685800"/>
            <a:ext cx="4555440" cy="3412440"/>
          </a:xfrm>
          <a:prstGeom prst="rect">
            <a:avLst/>
          </a:prstGeom>
          <a:ln w="0">
            <a:noFill/>
          </a:ln>
        </p:spPr>
      </p:sp>
      <p:sp>
        <p:nvSpPr>
          <p:cNvPr id="723" name="PlaceHolder 2"/>
          <p:cNvSpPr>
            <a:spLocks noGrp="1"/>
          </p:cNvSpPr>
          <p:nvPr>
            <p:ph type="body"/>
          </p:nvPr>
        </p:nvSpPr>
        <p:spPr>
          <a:xfrm>
            <a:off x="685800" y="4343400"/>
            <a:ext cx="5469840" cy="4098240"/>
          </a:xfrm>
          <a:prstGeom prst="rect">
            <a:avLst/>
          </a:prstGeom>
          <a:noFill/>
          <a:ln w="0">
            <a:noFill/>
          </a:ln>
        </p:spPr>
        <p:txBody>
          <a:bodyPr lIns="0" rIns="0" tIns="0" bIns="0" anchor="t">
            <a:noAutofit/>
          </a:bodyPr>
          <a:p>
            <a:pPr marL="216000" indent="0">
              <a:buNone/>
            </a:pPr>
            <a:endParaRPr b="0" lang="fr-FR" sz="1800" spc="-1" strike="noStrike">
              <a:solidFill>
                <a:srgbClr val="000000"/>
              </a:solidFill>
              <a:latin typeface="Arial"/>
            </a:endParaRPr>
          </a:p>
        </p:txBody>
      </p:sp>
      <p:sp>
        <p:nvSpPr>
          <p:cNvPr id="724" name="CustomShape 35"/>
          <p:cNvSpPr/>
          <p:nvPr/>
        </p:nvSpPr>
        <p:spPr>
          <a:xfrm>
            <a:off x="3884760" y="8685360"/>
            <a:ext cx="2955240" cy="440640"/>
          </a:xfrm>
          <a:prstGeom prst="rect">
            <a:avLst/>
          </a:prstGeom>
          <a:noFill/>
          <a:ln w="0">
            <a:noFill/>
          </a:ln>
        </p:spPr>
        <p:style>
          <a:lnRef idx="0"/>
          <a:fillRef idx="0"/>
          <a:effectRef idx="0"/>
          <a:fontRef idx="minor"/>
        </p:style>
        <p:txBody>
          <a:bodyPr lIns="90000" rIns="90000" tIns="45000" bIns="45000" anchor="b">
            <a:noAutofit/>
          </a:bodyPr>
          <a:p>
            <a:pPr algn="r">
              <a:lnSpc>
                <a:spcPct val="100000"/>
              </a:lnSpc>
              <a:tabLst>
                <a:tab algn="l" pos="408240"/>
              </a:tabLst>
            </a:pPr>
            <a:fld id="{2CD64600-835D-46F4-BD90-2FCF3A8C0A78}" type="slidenum">
              <a:rPr b="0" lang="fr-FR" sz="1200" spc="-1" strike="noStrike">
                <a:solidFill>
                  <a:srgbClr val="000000"/>
                </a:solidFill>
                <a:latin typeface="+mn-lt"/>
                <a:ea typeface="+mn-ea"/>
              </a:rPr>
              <a:t>&lt;numéro&gt;</a:t>
            </a:fld>
            <a:endParaRPr b="0" lang="fr-FR" sz="1200" spc="-1" strike="noStrike">
              <a:solidFill>
                <a:srgbClr val="000000"/>
              </a:solidFill>
              <a:latin typeface="Arial"/>
            </a:endParaRP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25" name="PlaceHolder 1"/>
          <p:cNvSpPr>
            <a:spLocks noGrp="1"/>
          </p:cNvSpPr>
          <p:nvPr>
            <p:ph type="sldImg"/>
          </p:nvPr>
        </p:nvSpPr>
        <p:spPr>
          <a:xfrm>
            <a:off x="1143000" y="685800"/>
            <a:ext cx="4555440" cy="3412440"/>
          </a:xfrm>
          <a:prstGeom prst="rect">
            <a:avLst/>
          </a:prstGeom>
          <a:ln w="0">
            <a:noFill/>
          </a:ln>
        </p:spPr>
      </p:sp>
      <p:sp>
        <p:nvSpPr>
          <p:cNvPr id="726" name="PlaceHolder 2"/>
          <p:cNvSpPr>
            <a:spLocks noGrp="1"/>
          </p:cNvSpPr>
          <p:nvPr>
            <p:ph type="body"/>
          </p:nvPr>
        </p:nvSpPr>
        <p:spPr>
          <a:xfrm>
            <a:off x="685800" y="4343400"/>
            <a:ext cx="5469840" cy="4098240"/>
          </a:xfrm>
          <a:prstGeom prst="rect">
            <a:avLst/>
          </a:prstGeom>
          <a:noFill/>
          <a:ln w="0">
            <a:noFill/>
          </a:ln>
        </p:spPr>
        <p:txBody>
          <a:bodyPr lIns="0" rIns="0" tIns="0" bIns="0" anchor="t">
            <a:noAutofit/>
          </a:bodyPr>
          <a:p>
            <a:pPr marL="216000" indent="0">
              <a:buNone/>
            </a:pPr>
            <a:endParaRPr b="0" lang="fr-FR" sz="1800" spc="-1" strike="noStrike">
              <a:solidFill>
                <a:srgbClr val="000000"/>
              </a:solidFill>
              <a:latin typeface="Arial"/>
            </a:endParaRPr>
          </a:p>
        </p:txBody>
      </p:sp>
      <p:sp>
        <p:nvSpPr>
          <p:cNvPr id="727" name="CustomShape 66"/>
          <p:cNvSpPr/>
          <p:nvPr/>
        </p:nvSpPr>
        <p:spPr>
          <a:xfrm>
            <a:off x="3884760" y="8685360"/>
            <a:ext cx="2955240" cy="440640"/>
          </a:xfrm>
          <a:prstGeom prst="rect">
            <a:avLst/>
          </a:prstGeom>
          <a:noFill/>
          <a:ln w="0">
            <a:noFill/>
          </a:ln>
        </p:spPr>
        <p:style>
          <a:lnRef idx="0"/>
          <a:fillRef idx="0"/>
          <a:effectRef idx="0"/>
          <a:fontRef idx="minor"/>
        </p:style>
        <p:txBody>
          <a:bodyPr lIns="90000" rIns="90000" tIns="45000" bIns="45000" anchor="b">
            <a:noAutofit/>
          </a:bodyPr>
          <a:p>
            <a:pPr algn="r">
              <a:lnSpc>
                <a:spcPct val="100000"/>
              </a:lnSpc>
              <a:tabLst>
                <a:tab algn="l" pos="408240"/>
              </a:tabLst>
            </a:pPr>
            <a:fld id="{34A2D558-FCE7-4B5E-BC5C-B33562B164EA}" type="slidenum">
              <a:rPr b="0" lang="fr-FR" sz="1200" spc="-1" strike="noStrike">
                <a:solidFill>
                  <a:srgbClr val="000000"/>
                </a:solidFill>
                <a:latin typeface="+mn-lt"/>
                <a:ea typeface="+mn-ea"/>
              </a:rPr>
              <a:t>&lt;numéro&gt;</a:t>
            </a:fld>
            <a:endParaRPr b="0" lang="fr-FR" sz="1200" spc="-1" strike="noStrike">
              <a:solidFill>
                <a:srgbClr val="000000"/>
              </a:solidFill>
              <a:latin typeface="Arial"/>
            </a:endParaRP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28" name="PlaceHolder 1"/>
          <p:cNvSpPr>
            <a:spLocks noGrp="1"/>
          </p:cNvSpPr>
          <p:nvPr>
            <p:ph type="sldImg"/>
          </p:nvPr>
        </p:nvSpPr>
        <p:spPr>
          <a:xfrm>
            <a:off x="1143000" y="685800"/>
            <a:ext cx="4555440" cy="3412440"/>
          </a:xfrm>
          <a:prstGeom prst="rect">
            <a:avLst/>
          </a:prstGeom>
          <a:ln w="0">
            <a:noFill/>
          </a:ln>
        </p:spPr>
      </p:sp>
      <p:sp>
        <p:nvSpPr>
          <p:cNvPr id="729" name="PlaceHolder 2"/>
          <p:cNvSpPr>
            <a:spLocks noGrp="1"/>
          </p:cNvSpPr>
          <p:nvPr>
            <p:ph type="body"/>
          </p:nvPr>
        </p:nvSpPr>
        <p:spPr>
          <a:xfrm>
            <a:off x="685800" y="4343400"/>
            <a:ext cx="5469840" cy="4098240"/>
          </a:xfrm>
          <a:prstGeom prst="rect">
            <a:avLst/>
          </a:prstGeom>
          <a:noFill/>
          <a:ln w="0">
            <a:noFill/>
          </a:ln>
        </p:spPr>
        <p:txBody>
          <a:bodyPr lIns="0" rIns="0" tIns="0" bIns="0" anchor="t">
            <a:noAutofit/>
          </a:bodyPr>
          <a:p>
            <a:pPr marL="216000" indent="0">
              <a:buNone/>
            </a:pPr>
            <a:endParaRPr b="0" lang="fr-FR" sz="1800" spc="-1" strike="noStrike">
              <a:solidFill>
                <a:srgbClr val="000000"/>
              </a:solidFill>
              <a:latin typeface="Arial"/>
            </a:endParaRPr>
          </a:p>
        </p:txBody>
      </p:sp>
      <p:sp>
        <p:nvSpPr>
          <p:cNvPr id="730" name="CustomShape 132"/>
          <p:cNvSpPr/>
          <p:nvPr/>
        </p:nvSpPr>
        <p:spPr>
          <a:xfrm>
            <a:off x="3884760" y="8685360"/>
            <a:ext cx="2955240" cy="440640"/>
          </a:xfrm>
          <a:prstGeom prst="rect">
            <a:avLst/>
          </a:prstGeom>
          <a:noFill/>
          <a:ln w="0">
            <a:noFill/>
          </a:ln>
        </p:spPr>
        <p:style>
          <a:lnRef idx="0"/>
          <a:fillRef idx="0"/>
          <a:effectRef idx="0"/>
          <a:fontRef idx="minor"/>
        </p:style>
        <p:txBody>
          <a:bodyPr lIns="90000" rIns="90000" tIns="45000" bIns="45000" anchor="b">
            <a:noAutofit/>
          </a:bodyPr>
          <a:p>
            <a:pPr algn="r">
              <a:lnSpc>
                <a:spcPct val="100000"/>
              </a:lnSpc>
              <a:tabLst>
                <a:tab algn="l" pos="408240"/>
              </a:tabLst>
            </a:pPr>
            <a:fld id="{2881650B-69A3-404E-A6BC-85080E53597E}" type="slidenum">
              <a:rPr b="0" lang="fr-FR" sz="1200" spc="-1" strike="noStrike">
                <a:solidFill>
                  <a:srgbClr val="000000"/>
                </a:solidFill>
                <a:latin typeface="+mn-lt"/>
                <a:ea typeface="+mn-ea"/>
              </a:rPr>
              <a:t>&lt;numéro&gt;</a:t>
            </a:fld>
            <a:endParaRPr b="0" lang="fr-FR" sz="1200" spc="-1" strike="noStrike">
              <a:solidFill>
                <a:srgbClr val="000000"/>
              </a:solidFill>
              <a:latin typeface="Arial"/>
            </a:endParaRP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31" name="PlaceHolder 1"/>
          <p:cNvSpPr>
            <a:spLocks noGrp="1"/>
          </p:cNvSpPr>
          <p:nvPr>
            <p:ph type="sldImg"/>
          </p:nvPr>
        </p:nvSpPr>
        <p:spPr>
          <a:xfrm>
            <a:off x="1143000" y="685800"/>
            <a:ext cx="4555440" cy="3412440"/>
          </a:xfrm>
          <a:prstGeom prst="rect">
            <a:avLst/>
          </a:prstGeom>
          <a:ln w="0">
            <a:noFill/>
          </a:ln>
        </p:spPr>
      </p:sp>
      <p:sp>
        <p:nvSpPr>
          <p:cNvPr id="732" name="PlaceHolder 2"/>
          <p:cNvSpPr>
            <a:spLocks noGrp="1"/>
          </p:cNvSpPr>
          <p:nvPr>
            <p:ph type="body"/>
          </p:nvPr>
        </p:nvSpPr>
        <p:spPr>
          <a:xfrm>
            <a:off x="685800" y="4343400"/>
            <a:ext cx="5469840" cy="4098240"/>
          </a:xfrm>
          <a:prstGeom prst="rect">
            <a:avLst/>
          </a:prstGeom>
          <a:noFill/>
          <a:ln w="0">
            <a:noFill/>
          </a:ln>
        </p:spPr>
        <p:txBody>
          <a:bodyPr lIns="0" rIns="0" tIns="0" bIns="0" anchor="t">
            <a:noAutofit/>
          </a:bodyPr>
          <a:p>
            <a:pPr marL="216000" indent="0">
              <a:buNone/>
            </a:pPr>
            <a:endParaRPr b="0" lang="fr-FR" sz="1800" spc="-1" strike="noStrike">
              <a:solidFill>
                <a:srgbClr val="000000"/>
              </a:solidFill>
              <a:latin typeface="Arial"/>
            </a:endParaRPr>
          </a:p>
        </p:txBody>
      </p:sp>
      <p:sp>
        <p:nvSpPr>
          <p:cNvPr id="733" name="CustomShape 71"/>
          <p:cNvSpPr/>
          <p:nvPr/>
        </p:nvSpPr>
        <p:spPr>
          <a:xfrm>
            <a:off x="3884760" y="8685360"/>
            <a:ext cx="2955240" cy="440640"/>
          </a:xfrm>
          <a:prstGeom prst="rect">
            <a:avLst/>
          </a:prstGeom>
          <a:noFill/>
          <a:ln w="0">
            <a:noFill/>
          </a:ln>
        </p:spPr>
        <p:style>
          <a:lnRef idx="0"/>
          <a:fillRef idx="0"/>
          <a:effectRef idx="0"/>
          <a:fontRef idx="minor"/>
        </p:style>
        <p:txBody>
          <a:bodyPr lIns="90000" rIns="90000" tIns="45000" bIns="45000" anchor="b">
            <a:noAutofit/>
          </a:bodyPr>
          <a:p>
            <a:pPr algn="r">
              <a:lnSpc>
                <a:spcPct val="100000"/>
              </a:lnSpc>
              <a:tabLst>
                <a:tab algn="l" pos="408240"/>
              </a:tabLst>
            </a:pPr>
            <a:fld id="{7F37495C-B752-405E-8AF9-E6697E675C96}" type="slidenum">
              <a:rPr b="0" lang="fr-FR" sz="1200" spc="-1" strike="noStrike">
                <a:solidFill>
                  <a:srgbClr val="000000"/>
                </a:solidFill>
                <a:latin typeface="+mn-lt"/>
                <a:ea typeface="+mn-ea"/>
              </a:rPr>
              <a:t>&lt;numéro&gt;</a:t>
            </a:fld>
            <a:endParaRPr b="0" lang="fr-FR" sz="1200" spc="-1" strike="noStrike">
              <a:solidFill>
                <a:srgbClr val="000000"/>
              </a:solidFill>
              <a:latin typeface="Arial"/>
            </a:endParaRP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56" name="PlaceHolder 1"/>
          <p:cNvSpPr>
            <a:spLocks noGrp="1"/>
          </p:cNvSpPr>
          <p:nvPr>
            <p:ph type="sldImg"/>
          </p:nvPr>
        </p:nvSpPr>
        <p:spPr>
          <a:xfrm>
            <a:off x="1143000" y="685800"/>
            <a:ext cx="4555440" cy="3412440"/>
          </a:xfrm>
          <a:prstGeom prst="rect">
            <a:avLst/>
          </a:prstGeom>
          <a:ln w="0">
            <a:noFill/>
          </a:ln>
        </p:spPr>
      </p:sp>
      <p:sp>
        <p:nvSpPr>
          <p:cNvPr id="657" name="PlaceHolder 2"/>
          <p:cNvSpPr>
            <a:spLocks noGrp="1"/>
          </p:cNvSpPr>
          <p:nvPr>
            <p:ph type="body"/>
          </p:nvPr>
        </p:nvSpPr>
        <p:spPr>
          <a:xfrm>
            <a:off x="685800" y="4343400"/>
            <a:ext cx="5469840" cy="4098240"/>
          </a:xfrm>
          <a:prstGeom prst="rect">
            <a:avLst/>
          </a:prstGeom>
          <a:noFill/>
          <a:ln w="0">
            <a:noFill/>
          </a:ln>
        </p:spPr>
        <p:txBody>
          <a:bodyPr lIns="0" rIns="0" tIns="0" bIns="0" anchor="t">
            <a:noAutofit/>
          </a:bodyPr>
          <a:p>
            <a:pPr marL="216000" indent="0">
              <a:buNone/>
            </a:pPr>
            <a:endParaRPr b="0" lang="fr-FR" sz="1800" spc="-1" strike="noStrike">
              <a:solidFill>
                <a:srgbClr val="000000"/>
              </a:solidFill>
              <a:latin typeface="Arial"/>
            </a:endParaRPr>
          </a:p>
        </p:txBody>
      </p:sp>
      <p:sp>
        <p:nvSpPr>
          <p:cNvPr id="658" name="CustomShape 49"/>
          <p:cNvSpPr/>
          <p:nvPr/>
        </p:nvSpPr>
        <p:spPr>
          <a:xfrm>
            <a:off x="3884760" y="8685360"/>
            <a:ext cx="2955240" cy="440640"/>
          </a:xfrm>
          <a:prstGeom prst="rect">
            <a:avLst/>
          </a:prstGeom>
          <a:noFill/>
          <a:ln w="0">
            <a:noFill/>
          </a:ln>
        </p:spPr>
        <p:style>
          <a:lnRef idx="0"/>
          <a:fillRef idx="0"/>
          <a:effectRef idx="0"/>
          <a:fontRef idx="minor"/>
        </p:style>
        <p:txBody>
          <a:bodyPr lIns="90000" rIns="90000" tIns="45000" bIns="45000" anchor="b">
            <a:noAutofit/>
          </a:bodyPr>
          <a:p>
            <a:pPr algn="r">
              <a:lnSpc>
                <a:spcPct val="100000"/>
              </a:lnSpc>
              <a:tabLst>
                <a:tab algn="l" pos="408240"/>
              </a:tabLst>
            </a:pPr>
            <a:fld id="{84BB4903-5490-4C5F-AB59-9014895B5241}" type="slidenum">
              <a:rPr b="0" lang="fr-FR" sz="1200" spc="-1" strike="noStrike">
                <a:solidFill>
                  <a:srgbClr val="000000"/>
                </a:solidFill>
                <a:latin typeface="+mn-lt"/>
                <a:ea typeface="+mn-ea"/>
              </a:rPr>
              <a:t>&lt;numéro&gt;</a:t>
            </a:fld>
            <a:endParaRPr b="0" lang="fr-FR" sz="1200" spc="-1" strike="noStrike">
              <a:solidFill>
                <a:srgbClr val="000000"/>
              </a:solidFill>
              <a:latin typeface="Arial"/>
            </a:endParaRP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34" name="PlaceHolder 1"/>
          <p:cNvSpPr>
            <a:spLocks noGrp="1"/>
          </p:cNvSpPr>
          <p:nvPr>
            <p:ph type="sldImg"/>
          </p:nvPr>
        </p:nvSpPr>
        <p:spPr>
          <a:xfrm>
            <a:off x="1143000" y="685800"/>
            <a:ext cx="4555440" cy="3412440"/>
          </a:xfrm>
          <a:prstGeom prst="rect">
            <a:avLst/>
          </a:prstGeom>
          <a:ln w="0">
            <a:noFill/>
          </a:ln>
        </p:spPr>
      </p:sp>
      <p:sp>
        <p:nvSpPr>
          <p:cNvPr id="735" name="PlaceHolder 2"/>
          <p:cNvSpPr>
            <a:spLocks noGrp="1"/>
          </p:cNvSpPr>
          <p:nvPr>
            <p:ph type="body"/>
          </p:nvPr>
        </p:nvSpPr>
        <p:spPr>
          <a:xfrm>
            <a:off x="685800" y="4343400"/>
            <a:ext cx="5469840" cy="4098240"/>
          </a:xfrm>
          <a:prstGeom prst="rect">
            <a:avLst/>
          </a:prstGeom>
          <a:noFill/>
          <a:ln w="0">
            <a:noFill/>
          </a:ln>
        </p:spPr>
        <p:txBody>
          <a:bodyPr lIns="0" rIns="0" tIns="0" bIns="0" anchor="t">
            <a:noAutofit/>
          </a:bodyPr>
          <a:p>
            <a:pPr marL="216000" indent="0">
              <a:buNone/>
            </a:pPr>
            <a:endParaRPr b="0" lang="fr-FR" sz="1800" spc="-1" strike="noStrike">
              <a:solidFill>
                <a:srgbClr val="000000"/>
              </a:solidFill>
              <a:latin typeface="Arial"/>
            </a:endParaRPr>
          </a:p>
        </p:txBody>
      </p:sp>
      <p:sp>
        <p:nvSpPr>
          <p:cNvPr id="736" name="CustomShape 75"/>
          <p:cNvSpPr/>
          <p:nvPr/>
        </p:nvSpPr>
        <p:spPr>
          <a:xfrm>
            <a:off x="3884760" y="8685360"/>
            <a:ext cx="2955240" cy="440640"/>
          </a:xfrm>
          <a:prstGeom prst="rect">
            <a:avLst/>
          </a:prstGeom>
          <a:noFill/>
          <a:ln w="0">
            <a:noFill/>
          </a:ln>
        </p:spPr>
        <p:style>
          <a:lnRef idx="0"/>
          <a:fillRef idx="0"/>
          <a:effectRef idx="0"/>
          <a:fontRef idx="minor"/>
        </p:style>
        <p:txBody>
          <a:bodyPr lIns="90000" rIns="90000" tIns="45000" bIns="45000" anchor="b">
            <a:noAutofit/>
          </a:bodyPr>
          <a:p>
            <a:pPr algn="r">
              <a:lnSpc>
                <a:spcPct val="100000"/>
              </a:lnSpc>
              <a:tabLst>
                <a:tab algn="l" pos="408240"/>
              </a:tabLst>
            </a:pPr>
            <a:fld id="{D9FF5C87-E9FF-42C4-B781-4A6F949A0228}" type="slidenum">
              <a:rPr b="0" lang="fr-FR" sz="1200" spc="-1" strike="noStrike">
                <a:solidFill>
                  <a:srgbClr val="000000"/>
                </a:solidFill>
                <a:latin typeface="+mn-lt"/>
                <a:ea typeface="+mn-ea"/>
              </a:rPr>
              <a:t>&lt;numéro&gt;</a:t>
            </a:fld>
            <a:endParaRPr b="0" lang="fr-FR" sz="1200" spc="-1" strike="noStrike">
              <a:solidFill>
                <a:srgbClr val="000000"/>
              </a:solidFill>
              <a:latin typeface="Arial"/>
            </a:endParaRP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37" name="PlaceHolder 1"/>
          <p:cNvSpPr>
            <a:spLocks noGrp="1"/>
          </p:cNvSpPr>
          <p:nvPr>
            <p:ph type="sldImg"/>
          </p:nvPr>
        </p:nvSpPr>
        <p:spPr>
          <a:xfrm>
            <a:off x="1143000" y="685800"/>
            <a:ext cx="4555440" cy="3412440"/>
          </a:xfrm>
          <a:prstGeom prst="rect">
            <a:avLst/>
          </a:prstGeom>
          <a:ln w="0">
            <a:noFill/>
          </a:ln>
        </p:spPr>
      </p:sp>
      <p:sp>
        <p:nvSpPr>
          <p:cNvPr id="738" name="PlaceHolder 2"/>
          <p:cNvSpPr>
            <a:spLocks noGrp="1"/>
          </p:cNvSpPr>
          <p:nvPr>
            <p:ph type="body"/>
          </p:nvPr>
        </p:nvSpPr>
        <p:spPr>
          <a:xfrm>
            <a:off x="685800" y="4343400"/>
            <a:ext cx="5469840" cy="4098240"/>
          </a:xfrm>
          <a:prstGeom prst="rect">
            <a:avLst/>
          </a:prstGeom>
          <a:noFill/>
          <a:ln w="0">
            <a:noFill/>
          </a:ln>
        </p:spPr>
        <p:txBody>
          <a:bodyPr lIns="0" rIns="0" tIns="0" bIns="0" anchor="t">
            <a:noAutofit/>
          </a:bodyPr>
          <a:p>
            <a:pPr marL="216000" indent="0">
              <a:buNone/>
            </a:pPr>
            <a:endParaRPr b="0" lang="fr-FR" sz="1800" spc="-1" strike="noStrike">
              <a:solidFill>
                <a:srgbClr val="000000"/>
              </a:solidFill>
              <a:latin typeface="Arial"/>
            </a:endParaRPr>
          </a:p>
        </p:txBody>
      </p:sp>
      <p:sp>
        <p:nvSpPr>
          <p:cNvPr id="739" name="CustomShape 83"/>
          <p:cNvSpPr/>
          <p:nvPr/>
        </p:nvSpPr>
        <p:spPr>
          <a:xfrm>
            <a:off x="3884760" y="8685360"/>
            <a:ext cx="2955240" cy="440640"/>
          </a:xfrm>
          <a:prstGeom prst="rect">
            <a:avLst/>
          </a:prstGeom>
          <a:noFill/>
          <a:ln w="0">
            <a:noFill/>
          </a:ln>
        </p:spPr>
        <p:style>
          <a:lnRef idx="0"/>
          <a:fillRef idx="0"/>
          <a:effectRef idx="0"/>
          <a:fontRef idx="minor"/>
        </p:style>
        <p:txBody>
          <a:bodyPr lIns="90000" rIns="90000" tIns="45000" bIns="45000" anchor="b">
            <a:noAutofit/>
          </a:bodyPr>
          <a:p>
            <a:pPr algn="r">
              <a:lnSpc>
                <a:spcPct val="100000"/>
              </a:lnSpc>
              <a:tabLst>
                <a:tab algn="l" pos="408240"/>
              </a:tabLst>
            </a:pPr>
            <a:fld id="{5ED2BE95-059E-4694-843A-0D43DC178DB4}" type="slidenum">
              <a:rPr b="0" lang="fr-FR" sz="1200" spc="-1" strike="noStrike">
                <a:solidFill>
                  <a:srgbClr val="000000"/>
                </a:solidFill>
                <a:latin typeface="+mn-lt"/>
                <a:ea typeface="+mn-ea"/>
              </a:rPr>
              <a:t>&lt;numéro&gt;</a:t>
            </a:fld>
            <a:endParaRPr b="0" lang="fr-FR" sz="1200" spc="-1" strike="noStrike">
              <a:solidFill>
                <a:srgbClr val="000000"/>
              </a:solidFill>
              <a:latin typeface="Arial"/>
            </a:endParaRP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40" name="PlaceHolder 1"/>
          <p:cNvSpPr>
            <a:spLocks noGrp="1"/>
          </p:cNvSpPr>
          <p:nvPr>
            <p:ph type="sldImg"/>
          </p:nvPr>
        </p:nvSpPr>
        <p:spPr>
          <a:xfrm>
            <a:off x="1143000" y="685800"/>
            <a:ext cx="4555440" cy="3412440"/>
          </a:xfrm>
          <a:prstGeom prst="rect">
            <a:avLst/>
          </a:prstGeom>
          <a:ln w="0">
            <a:noFill/>
          </a:ln>
        </p:spPr>
      </p:sp>
      <p:sp>
        <p:nvSpPr>
          <p:cNvPr id="741" name="PlaceHolder 2"/>
          <p:cNvSpPr>
            <a:spLocks noGrp="1"/>
          </p:cNvSpPr>
          <p:nvPr>
            <p:ph type="body"/>
          </p:nvPr>
        </p:nvSpPr>
        <p:spPr>
          <a:xfrm>
            <a:off x="685800" y="4343400"/>
            <a:ext cx="5469840" cy="4098240"/>
          </a:xfrm>
          <a:prstGeom prst="rect">
            <a:avLst/>
          </a:prstGeom>
          <a:noFill/>
          <a:ln w="0">
            <a:noFill/>
          </a:ln>
        </p:spPr>
        <p:txBody>
          <a:bodyPr lIns="0" rIns="0" tIns="0" bIns="0" anchor="t">
            <a:noAutofit/>
          </a:bodyPr>
          <a:p>
            <a:pPr marL="216000" indent="0">
              <a:buNone/>
            </a:pPr>
            <a:endParaRPr b="0" lang="fr-FR" sz="1800" spc="-1" strike="noStrike">
              <a:solidFill>
                <a:srgbClr val="000000"/>
              </a:solidFill>
              <a:latin typeface="Arial"/>
            </a:endParaRPr>
          </a:p>
        </p:txBody>
      </p:sp>
      <p:sp>
        <p:nvSpPr>
          <p:cNvPr id="742" name="CustomShape 87"/>
          <p:cNvSpPr/>
          <p:nvPr/>
        </p:nvSpPr>
        <p:spPr>
          <a:xfrm>
            <a:off x="3884760" y="8685360"/>
            <a:ext cx="2955240" cy="440640"/>
          </a:xfrm>
          <a:prstGeom prst="rect">
            <a:avLst/>
          </a:prstGeom>
          <a:noFill/>
          <a:ln w="0">
            <a:noFill/>
          </a:ln>
        </p:spPr>
        <p:style>
          <a:lnRef idx="0"/>
          <a:fillRef idx="0"/>
          <a:effectRef idx="0"/>
          <a:fontRef idx="minor"/>
        </p:style>
        <p:txBody>
          <a:bodyPr lIns="90000" rIns="90000" tIns="45000" bIns="45000" anchor="b">
            <a:noAutofit/>
          </a:bodyPr>
          <a:p>
            <a:pPr algn="r">
              <a:lnSpc>
                <a:spcPct val="100000"/>
              </a:lnSpc>
              <a:tabLst>
                <a:tab algn="l" pos="408240"/>
              </a:tabLst>
            </a:pPr>
            <a:fld id="{BC826043-664C-4D93-BB4B-0924D28EAD42}" type="slidenum">
              <a:rPr b="0" lang="fr-FR" sz="1200" spc="-1" strike="noStrike">
                <a:solidFill>
                  <a:srgbClr val="000000"/>
                </a:solidFill>
                <a:latin typeface="+mn-lt"/>
                <a:ea typeface="+mn-ea"/>
              </a:rPr>
              <a:t>&lt;numéro&gt;</a:t>
            </a:fld>
            <a:endParaRPr b="0" lang="fr-FR" sz="1200" spc="-1" strike="noStrike">
              <a:solidFill>
                <a:srgbClr val="000000"/>
              </a:solidFill>
              <a:latin typeface="Arial"/>
            </a:endParaRP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43" name="PlaceHolder 1"/>
          <p:cNvSpPr>
            <a:spLocks noGrp="1"/>
          </p:cNvSpPr>
          <p:nvPr>
            <p:ph type="sldImg"/>
          </p:nvPr>
        </p:nvSpPr>
        <p:spPr>
          <a:xfrm>
            <a:off x="1143000" y="685800"/>
            <a:ext cx="4555440" cy="3412440"/>
          </a:xfrm>
          <a:prstGeom prst="rect">
            <a:avLst/>
          </a:prstGeom>
          <a:ln w="0">
            <a:noFill/>
          </a:ln>
        </p:spPr>
      </p:sp>
      <p:sp>
        <p:nvSpPr>
          <p:cNvPr id="744" name="PlaceHolder 2"/>
          <p:cNvSpPr>
            <a:spLocks noGrp="1"/>
          </p:cNvSpPr>
          <p:nvPr>
            <p:ph type="body"/>
          </p:nvPr>
        </p:nvSpPr>
        <p:spPr>
          <a:xfrm>
            <a:off x="685800" y="4343400"/>
            <a:ext cx="5469840" cy="4098240"/>
          </a:xfrm>
          <a:prstGeom prst="rect">
            <a:avLst/>
          </a:prstGeom>
          <a:noFill/>
          <a:ln w="0">
            <a:noFill/>
          </a:ln>
        </p:spPr>
        <p:txBody>
          <a:bodyPr lIns="0" rIns="0" tIns="0" bIns="0" anchor="t">
            <a:noAutofit/>
          </a:bodyPr>
          <a:p>
            <a:pPr marL="216000" indent="0">
              <a:buNone/>
            </a:pPr>
            <a:endParaRPr b="0" lang="fr-FR" sz="1800" spc="-1" strike="noStrike">
              <a:solidFill>
                <a:srgbClr val="000000"/>
              </a:solidFill>
              <a:latin typeface="Arial"/>
            </a:endParaRPr>
          </a:p>
        </p:txBody>
      </p:sp>
      <p:sp>
        <p:nvSpPr>
          <p:cNvPr id="745" name="CustomShape 113"/>
          <p:cNvSpPr/>
          <p:nvPr/>
        </p:nvSpPr>
        <p:spPr>
          <a:xfrm>
            <a:off x="3884760" y="8685360"/>
            <a:ext cx="2955240" cy="440640"/>
          </a:xfrm>
          <a:prstGeom prst="rect">
            <a:avLst/>
          </a:prstGeom>
          <a:noFill/>
          <a:ln w="0">
            <a:noFill/>
          </a:ln>
        </p:spPr>
        <p:style>
          <a:lnRef idx="0"/>
          <a:fillRef idx="0"/>
          <a:effectRef idx="0"/>
          <a:fontRef idx="minor"/>
        </p:style>
        <p:txBody>
          <a:bodyPr lIns="90000" rIns="90000" tIns="45000" bIns="45000" anchor="b">
            <a:noAutofit/>
          </a:bodyPr>
          <a:p>
            <a:pPr algn="r">
              <a:lnSpc>
                <a:spcPct val="100000"/>
              </a:lnSpc>
              <a:tabLst>
                <a:tab algn="l" pos="408240"/>
              </a:tabLst>
            </a:pPr>
            <a:fld id="{DD6261A0-4E9B-4AA7-A973-DD2CFD61818E}" type="slidenum">
              <a:rPr b="0" lang="fr-FR" sz="1200" spc="-1" strike="noStrike">
                <a:solidFill>
                  <a:srgbClr val="000000"/>
                </a:solidFill>
                <a:latin typeface="+mn-lt"/>
                <a:ea typeface="+mn-ea"/>
              </a:rPr>
              <a:t>&lt;numéro&gt;</a:t>
            </a:fld>
            <a:endParaRPr b="0" lang="fr-FR" sz="1200" spc="-1" strike="noStrike">
              <a:solidFill>
                <a:srgbClr val="000000"/>
              </a:solidFill>
              <a:latin typeface="Arial"/>
            </a:endParaRP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46" name="PlaceHolder 1"/>
          <p:cNvSpPr>
            <a:spLocks noGrp="1"/>
          </p:cNvSpPr>
          <p:nvPr>
            <p:ph type="sldImg"/>
          </p:nvPr>
        </p:nvSpPr>
        <p:spPr>
          <a:xfrm>
            <a:off x="1143000" y="685800"/>
            <a:ext cx="4555440" cy="3412440"/>
          </a:xfrm>
          <a:prstGeom prst="rect">
            <a:avLst/>
          </a:prstGeom>
          <a:ln w="0">
            <a:noFill/>
          </a:ln>
        </p:spPr>
      </p:sp>
      <p:sp>
        <p:nvSpPr>
          <p:cNvPr id="747" name="PlaceHolder 2"/>
          <p:cNvSpPr>
            <a:spLocks noGrp="1"/>
          </p:cNvSpPr>
          <p:nvPr>
            <p:ph type="body"/>
          </p:nvPr>
        </p:nvSpPr>
        <p:spPr>
          <a:xfrm>
            <a:off x="685800" y="4343400"/>
            <a:ext cx="5469840" cy="4098240"/>
          </a:xfrm>
          <a:prstGeom prst="rect">
            <a:avLst/>
          </a:prstGeom>
          <a:noFill/>
          <a:ln w="0">
            <a:noFill/>
          </a:ln>
        </p:spPr>
        <p:txBody>
          <a:bodyPr lIns="0" rIns="0" tIns="0" bIns="0" anchor="t">
            <a:noAutofit/>
          </a:bodyPr>
          <a:p>
            <a:pPr marL="216000" indent="0">
              <a:buNone/>
            </a:pPr>
            <a:endParaRPr b="0" lang="fr-FR" sz="1800" spc="-1" strike="noStrike">
              <a:solidFill>
                <a:srgbClr val="000000"/>
              </a:solidFill>
              <a:latin typeface="Arial"/>
            </a:endParaRPr>
          </a:p>
        </p:txBody>
      </p:sp>
      <p:sp>
        <p:nvSpPr>
          <p:cNvPr id="748" name="CustomShape 121"/>
          <p:cNvSpPr/>
          <p:nvPr/>
        </p:nvSpPr>
        <p:spPr>
          <a:xfrm>
            <a:off x="3884760" y="8685360"/>
            <a:ext cx="2955240" cy="440640"/>
          </a:xfrm>
          <a:prstGeom prst="rect">
            <a:avLst/>
          </a:prstGeom>
          <a:noFill/>
          <a:ln w="0">
            <a:noFill/>
          </a:ln>
        </p:spPr>
        <p:style>
          <a:lnRef idx="0"/>
          <a:fillRef idx="0"/>
          <a:effectRef idx="0"/>
          <a:fontRef idx="minor"/>
        </p:style>
        <p:txBody>
          <a:bodyPr lIns="90000" rIns="90000" tIns="45000" bIns="45000" anchor="b">
            <a:noAutofit/>
          </a:bodyPr>
          <a:p>
            <a:pPr algn="r">
              <a:lnSpc>
                <a:spcPct val="100000"/>
              </a:lnSpc>
              <a:tabLst>
                <a:tab algn="l" pos="408240"/>
              </a:tabLst>
            </a:pPr>
            <a:fld id="{CC724F51-E4F3-48A9-AEB9-DB3FD9BA8DB4}" type="slidenum">
              <a:rPr b="0" lang="fr-FR" sz="1200" spc="-1" strike="noStrike">
                <a:solidFill>
                  <a:srgbClr val="000000"/>
                </a:solidFill>
                <a:latin typeface="+mn-lt"/>
                <a:ea typeface="+mn-ea"/>
              </a:rPr>
              <a:t>&lt;numéro&gt;</a:t>
            </a:fld>
            <a:endParaRPr b="0" lang="fr-FR" sz="1200" spc="-1" strike="noStrike">
              <a:solidFill>
                <a:srgbClr val="000000"/>
              </a:solidFill>
              <a:latin typeface="Arial"/>
            </a:endParaRP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49" name="PlaceHolder 1"/>
          <p:cNvSpPr>
            <a:spLocks noGrp="1"/>
          </p:cNvSpPr>
          <p:nvPr>
            <p:ph type="sldImg"/>
          </p:nvPr>
        </p:nvSpPr>
        <p:spPr>
          <a:xfrm>
            <a:off x="1143000" y="685800"/>
            <a:ext cx="4555440" cy="3412440"/>
          </a:xfrm>
          <a:prstGeom prst="rect">
            <a:avLst/>
          </a:prstGeom>
          <a:ln w="0">
            <a:noFill/>
          </a:ln>
        </p:spPr>
      </p:sp>
      <p:sp>
        <p:nvSpPr>
          <p:cNvPr id="750" name="PlaceHolder 2"/>
          <p:cNvSpPr>
            <a:spLocks noGrp="1"/>
          </p:cNvSpPr>
          <p:nvPr>
            <p:ph type="body"/>
          </p:nvPr>
        </p:nvSpPr>
        <p:spPr>
          <a:xfrm>
            <a:off x="685800" y="4343400"/>
            <a:ext cx="5469840" cy="4098240"/>
          </a:xfrm>
          <a:prstGeom prst="rect">
            <a:avLst/>
          </a:prstGeom>
          <a:noFill/>
          <a:ln w="0">
            <a:noFill/>
          </a:ln>
        </p:spPr>
        <p:txBody>
          <a:bodyPr lIns="0" rIns="0" tIns="0" bIns="0" anchor="t">
            <a:noAutofit/>
          </a:bodyPr>
          <a:p>
            <a:pPr marL="216000" indent="0">
              <a:buNone/>
            </a:pPr>
            <a:endParaRPr b="0" lang="fr-FR" sz="1800" spc="-1" strike="noStrike">
              <a:solidFill>
                <a:srgbClr val="000000"/>
              </a:solidFill>
              <a:latin typeface="Arial"/>
            </a:endParaRPr>
          </a:p>
        </p:txBody>
      </p:sp>
      <p:sp>
        <p:nvSpPr>
          <p:cNvPr id="751" name="CustomShape 128"/>
          <p:cNvSpPr/>
          <p:nvPr/>
        </p:nvSpPr>
        <p:spPr>
          <a:xfrm>
            <a:off x="3884760" y="8685360"/>
            <a:ext cx="2955240" cy="440640"/>
          </a:xfrm>
          <a:prstGeom prst="rect">
            <a:avLst/>
          </a:prstGeom>
          <a:noFill/>
          <a:ln w="0">
            <a:noFill/>
          </a:ln>
        </p:spPr>
        <p:style>
          <a:lnRef idx="0"/>
          <a:fillRef idx="0"/>
          <a:effectRef idx="0"/>
          <a:fontRef idx="minor"/>
        </p:style>
        <p:txBody>
          <a:bodyPr lIns="90000" rIns="90000" tIns="45000" bIns="45000" anchor="b">
            <a:noAutofit/>
          </a:bodyPr>
          <a:p>
            <a:pPr algn="r">
              <a:lnSpc>
                <a:spcPct val="100000"/>
              </a:lnSpc>
              <a:tabLst>
                <a:tab algn="l" pos="408240"/>
              </a:tabLst>
            </a:pPr>
            <a:fld id="{C97B6E6F-6382-443F-A2E7-52B4DBA0E84C}" type="slidenum">
              <a:rPr b="0" lang="fr-FR" sz="1200" spc="-1" strike="noStrike">
                <a:solidFill>
                  <a:srgbClr val="000000"/>
                </a:solidFill>
                <a:latin typeface="+mn-lt"/>
                <a:ea typeface="+mn-ea"/>
              </a:rPr>
              <a:t>&lt;numéro&gt;</a:t>
            </a:fld>
            <a:endParaRPr b="0" lang="fr-FR" sz="1200" spc="-1" strike="noStrike">
              <a:solidFill>
                <a:srgbClr val="000000"/>
              </a:solidFill>
              <a:latin typeface="Arial"/>
            </a:endParaRP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59" name="PlaceHolder 1"/>
          <p:cNvSpPr>
            <a:spLocks noGrp="1"/>
          </p:cNvSpPr>
          <p:nvPr>
            <p:ph type="sldImg"/>
          </p:nvPr>
        </p:nvSpPr>
        <p:spPr>
          <a:xfrm>
            <a:off x="1143000" y="685800"/>
            <a:ext cx="4555440" cy="3412440"/>
          </a:xfrm>
          <a:prstGeom prst="rect">
            <a:avLst/>
          </a:prstGeom>
          <a:ln w="0">
            <a:noFill/>
          </a:ln>
        </p:spPr>
      </p:sp>
      <p:sp>
        <p:nvSpPr>
          <p:cNvPr id="660" name="PlaceHolder 2"/>
          <p:cNvSpPr>
            <a:spLocks noGrp="1"/>
          </p:cNvSpPr>
          <p:nvPr>
            <p:ph type="body"/>
          </p:nvPr>
        </p:nvSpPr>
        <p:spPr>
          <a:xfrm>
            <a:off x="685800" y="4343400"/>
            <a:ext cx="5469840" cy="4098240"/>
          </a:xfrm>
          <a:prstGeom prst="rect">
            <a:avLst/>
          </a:prstGeom>
          <a:noFill/>
          <a:ln w="0">
            <a:noFill/>
          </a:ln>
        </p:spPr>
        <p:txBody>
          <a:bodyPr lIns="0" rIns="0" tIns="0" bIns="0" anchor="t">
            <a:noAutofit/>
          </a:bodyPr>
          <a:p>
            <a:pPr marL="216000" indent="0">
              <a:buNone/>
            </a:pPr>
            <a:endParaRPr b="0" lang="fr-FR" sz="1800" spc="-1" strike="noStrike">
              <a:solidFill>
                <a:srgbClr val="000000"/>
              </a:solidFill>
              <a:latin typeface="Arial"/>
            </a:endParaRPr>
          </a:p>
        </p:txBody>
      </p:sp>
      <p:sp>
        <p:nvSpPr>
          <p:cNvPr id="661" name="CustomShape 53"/>
          <p:cNvSpPr/>
          <p:nvPr/>
        </p:nvSpPr>
        <p:spPr>
          <a:xfrm>
            <a:off x="3884760" y="8685360"/>
            <a:ext cx="2955240" cy="440640"/>
          </a:xfrm>
          <a:prstGeom prst="rect">
            <a:avLst/>
          </a:prstGeom>
          <a:noFill/>
          <a:ln w="0">
            <a:noFill/>
          </a:ln>
        </p:spPr>
        <p:style>
          <a:lnRef idx="0"/>
          <a:fillRef idx="0"/>
          <a:effectRef idx="0"/>
          <a:fontRef idx="minor"/>
        </p:style>
        <p:txBody>
          <a:bodyPr lIns="90000" rIns="90000" tIns="45000" bIns="45000" anchor="b">
            <a:noAutofit/>
          </a:bodyPr>
          <a:p>
            <a:pPr algn="r">
              <a:lnSpc>
                <a:spcPct val="100000"/>
              </a:lnSpc>
              <a:tabLst>
                <a:tab algn="l" pos="408240"/>
              </a:tabLst>
            </a:pPr>
            <a:fld id="{CAC8B3F4-1DFA-4414-9ED1-AA8EEC20B2B4}" type="slidenum">
              <a:rPr b="0" lang="fr-FR" sz="1200" spc="-1" strike="noStrike">
                <a:solidFill>
                  <a:srgbClr val="000000"/>
                </a:solidFill>
                <a:latin typeface="+mn-lt"/>
                <a:ea typeface="+mn-ea"/>
              </a:rPr>
              <a:t>&lt;numéro&gt;</a:t>
            </a:fld>
            <a:endParaRPr b="0" lang="fr-FR" sz="1200" spc="-1" strike="noStrike">
              <a:solidFill>
                <a:srgbClr val="000000"/>
              </a:solidFill>
              <a:latin typeface="Arial"/>
            </a:endParaRP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62" name="PlaceHolder 1"/>
          <p:cNvSpPr>
            <a:spLocks noGrp="1"/>
          </p:cNvSpPr>
          <p:nvPr>
            <p:ph type="sldImg"/>
          </p:nvPr>
        </p:nvSpPr>
        <p:spPr>
          <a:xfrm>
            <a:off x="1143000" y="685800"/>
            <a:ext cx="4555440" cy="3412440"/>
          </a:xfrm>
          <a:prstGeom prst="rect">
            <a:avLst/>
          </a:prstGeom>
          <a:ln w="0">
            <a:noFill/>
          </a:ln>
        </p:spPr>
      </p:sp>
      <p:sp>
        <p:nvSpPr>
          <p:cNvPr id="663" name="PlaceHolder 2"/>
          <p:cNvSpPr>
            <a:spLocks noGrp="1"/>
          </p:cNvSpPr>
          <p:nvPr>
            <p:ph type="body"/>
          </p:nvPr>
        </p:nvSpPr>
        <p:spPr>
          <a:xfrm>
            <a:off x="685800" y="4343400"/>
            <a:ext cx="5469840" cy="4098240"/>
          </a:xfrm>
          <a:prstGeom prst="rect">
            <a:avLst/>
          </a:prstGeom>
          <a:noFill/>
          <a:ln w="0">
            <a:noFill/>
          </a:ln>
        </p:spPr>
        <p:txBody>
          <a:bodyPr lIns="0" rIns="0" tIns="0" bIns="0" anchor="t">
            <a:noAutofit/>
          </a:bodyPr>
          <a:p>
            <a:pPr marL="216000" indent="0">
              <a:buNone/>
            </a:pPr>
            <a:endParaRPr b="0" lang="fr-FR" sz="1800" spc="-1" strike="noStrike">
              <a:solidFill>
                <a:srgbClr val="000000"/>
              </a:solidFill>
              <a:latin typeface="Arial"/>
            </a:endParaRPr>
          </a:p>
        </p:txBody>
      </p:sp>
      <p:sp>
        <p:nvSpPr>
          <p:cNvPr id="664" name="CustomShape 92"/>
          <p:cNvSpPr/>
          <p:nvPr/>
        </p:nvSpPr>
        <p:spPr>
          <a:xfrm>
            <a:off x="3884760" y="8685360"/>
            <a:ext cx="2955240" cy="440640"/>
          </a:xfrm>
          <a:prstGeom prst="rect">
            <a:avLst/>
          </a:prstGeom>
          <a:noFill/>
          <a:ln w="0">
            <a:noFill/>
          </a:ln>
        </p:spPr>
        <p:style>
          <a:lnRef idx="0"/>
          <a:fillRef idx="0"/>
          <a:effectRef idx="0"/>
          <a:fontRef idx="minor"/>
        </p:style>
        <p:txBody>
          <a:bodyPr lIns="90000" rIns="90000" tIns="45000" bIns="45000" anchor="b">
            <a:noAutofit/>
          </a:bodyPr>
          <a:p>
            <a:pPr algn="r">
              <a:lnSpc>
                <a:spcPct val="100000"/>
              </a:lnSpc>
              <a:tabLst>
                <a:tab algn="l" pos="408240"/>
              </a:tabLst>
            </a:pPr>
            <a:fld id="{44A4324B-36A6-4381-AF6F-A4FED9BF71E2}" type="slidenum">
              <a:rPr b="0" lang="fr-FR" sz="1200" spc="-1" strike="noStrike">
                <a:solidFill>
                  <a:srgbClr val="000000"/>
                </a:solidFill>
                <a:latin typeface="+mn-lt"/>
                <a:ea typeface="+mn-ea"/>
              </a:rPr>
              <a:t>&lt;numéro&gt;</a:t>
            </a:fld>
            <a:endParaRPr b="0" lang="fr-FR" sz="1200" spc="-1" strike="noStrike">
              <a:solidFill>
                <a:srgbClr val="000000"/>
              </a:solidFill>
              <a:latin typeface="Arial"/>
            </a:endParaRP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65" name="PlaceHolder 1"/>
          <p:cNvSpPr>
            <a:spLocks noGrp="1"/>
          </p:cNvSpPr>
          <p:nvPr>
            <p:ph type="sldImg"/>
          </p:nvPr>
        </p:nvSpPr>
        <p:spPr>
          <a:xfrm>
            <a:off x="1143000" y="685800"/>
            <a:ext cx="4555440" cy="3412440"/>
          </a:xfrm>
          <a:prstGeom prst="rect">
            <a:avLst/>
          </a:prstGeom>
          <a:ln w="0">
            <a:noFill/>
          </a:ln>
        </p:spPr>
      </p:sp>
      <p:sp>
        <p:nvSpPr>
          <p:cNvPr id="666" name="PlaceHolder 2"/>
          <p:cNvSpPr>
            <a:spLocks noGrp="1"/>
          </p:cNvSpPr>
          <p:nvPr>
            <p:ph type="body"/>
          </p:nvPr>
        </p:nvSpPr>
        <p:spPr>
          <a:xfrm>
            <a:off x="685800" y="4343400"/>
            <a:ext cx="5469840" cy="4098240"/>
          </a:xfrm>
          <a:prstGeom prst="rect">
            <a:avLst/>
          </a:prstGeom>
          <a:noFill/>
          <a:ln w="0">
            <a:noFill/>
          </a:ln>
        </p:spPr>
        <p:txBody>
          <a:bodyPr lIns="0" rIns="0" tIns="0" bIns="0" anchor="t">
            <a:noAutofit/>
          </a:bodyPr>
          <a:p>
            <a:pPr marL="216000" indent="0">
              <a:buNone/>
            </a:pPr>
            <a:endParaRPr b="0" lang="fr-FR" sz="1800" spc="-1" strike="noStrike">
              <a:solidFill>
                <a:srgbClr val="000000"/>
              </a:solidFill>
              <a:latin typeface="Arial"/>
            </a:endParaRPr>
          </a:p>
        </p:txBody>
      </p:sp>
      <p:sp>
        <p:nvSpPr>
          <p:cNvPr id="667" name="CustomShape 42"/>
          <p:cNvSpPr/>
          <p:nvPr/>
        </p:nvSpPr>
        <p:spPr>
          <a:xfrm>
            <a:off x="3884760" y="8685360"/>
            <a:ext cx="2955240" cy="440640"/>
          </a:xfrm>
          <a:prstGeom prst="rect">
            <a:avLst/>
          </a:prstGeom>
          <a:noFill/>
          <a:ln w="0">
            <a:noFill/>
          </a:ln>
        </p:spPr>
        <p:style>
          <a:lnRef idx="0"/>
          <a:fillRef idx="0"/>
          <a:effectRef idx="0"/>
          <a:fontRef idx="minor"/>
        </p:style>
        <p:txBody>
          <a:bodyPr lIns="90000" rIns="90000" tIns="45000" bIns="45000" anchor="b">
            <a:noAutofit/>
          </a:bodyPr>
          <a:p>
            <a:pPr algn="r">
              <a:lnSpc>
                <a:spcPct val="100000"/>
              </a:lnSpc>
              <a:tabLst>
                <a:tab algn="l" pos="408240"/>
              </a:tabLst>
            </a:pPr>
            <a:fld id="{7811F740-FF42-40F3-89B9-530E3C25287F}" type="slidenum">
              <a:rPr b="0" lang="fr-FR" sz="1200" spc="-1" strike="noStrike">
                <a:solidFill>
                  <a:srgbClr val="000000"/>
                </a:solidFill>
                <a:latin typeface="+mn-lt"/>
                <a:ea typeface="+mn-ea"/>
              </a:rPr>
              <a:t>&lt;numéro&gt;</a:t>
            </a:fld>
            <a:endParaRPr b="0" lang="fr-FR" sz="1200" spc="-1" strike="noStrike">
              <a:solidFill>
                <a:srgbClr val="000000"/>
              </a:solidFill>
              <a:latin typeface="Arial"/>
            </a:endParaRP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68" name="PlaceHolder 1"/>
          <p:cNvSpPr>
            <a:spLocks noGrp="1"/>
          </p:cNvSpPr>
          <p:nvPr>
            <p:ph type="sldImg"/>
          </p:nvPr>
        </p:nvSpPr>
        <p:spPr>
          <a:xfrm>
            <a:off x="1143000" y="685800"/>
            <a:ext cx="4555440" cy="3412440"/>
          </a:xfrm>
          <a:prstGeom prst="rect">
            <a:avLst/>
          </a:prstGeom>
          <a:ln w="0">
            <a:noFill/>
          </a:ln>
        </p:spPr>
      </p:sp>
      <p:sp>
        <p:nvSpPr>
          <p:cNvPr id="669" name="PlaceHolder 2"/>
          <p:cNvSpPr>
            <a:spLocks noGrp="1"/>
          </p:cNvSpPr>
          <p:nvPr>
            <p:ph type="body"/>
          </p:nvPr>
        </p:nvSpPr>
        <p:spPr>
          <a:xfrm>
            <a:off x="685800" y="4343400"/>
            <a:ext cx="5469840" cy="4098240"/>
          </a:xfrm>
          <a:prstGeom prst="rect">
            <a:avLst/>
          </a:prstGeom>
          <a:noFill/>
          <a:ln w="0">
            <a:noFill/>
          </a:ln>
        </p:spPr>
        <p:txBody>
          <a:bodyPr lIns="0" rIns="0" tIns="0" bIns="0" anchor="t">
            <a:noAutofit/>
          </a:bodyPr>
          <a:p>
            <a:pPr marL="216000" indent="0">
              <a:buNone/>
            </a:pPr>
            <a:endParaRPr b="0" lang="fr-FR" sz="1800" spc="-1" strike="noStrike">
              <a:solidFill>
                <a:srgbClr val="000000"/>
              </a:solidFill>
              <a:latin typeface="Arial"/>
            </a:endParaRPr>
          </a:p>
        </p:txBody>
      </p:sp>
      <p:sp>
        <p:nvSpPr>
          <p:cNvPr id="670" name="CustomShape 7"/>
          <p:cNvSpPr/>
          <p:nvPr/>
        </p:nvSpPr>
        <p:spPr>
          <a:xfrm>
            <a:off x="3884760" y="8685360"/>
            <a:ext cx="2955240" cy="440640"/>
          </a:xfrm>
          <a:prstGeom prst="rect">
            <a:avLst/>
          </a:prstGeom>
          <a:noFill/>
          <a:ln w="0">
            <a:noFill/>
          </a:ln>
        </p:spPr>
        <p:style>
          <a:lnRef idx="0"/>
          <a:fillRef idx="0"/>
          <a:effectRef idx="0"/>
          <a:fontRef idx="minor"/>
        </p:style>
        <p:txBody>
          <a:bodyPr lIns="90000" rIns="90000" tIns="45000" bIns="45000" anchor="b">
            <a:noAutofit/>
          </a:bodyPr>
          <a:p>
            <a:pPr algn="r">
              <a:lnSpc>
                <a:spcPct val="100000"/>
              </a:lnSpc>
              <a:tabLst>
                <a:tab algn="l" pos="408240"/>
              </a:tabLst>
            </a:pPr>
            <a:fld id="{282D2521-D237-4736-9397-09E9EC18F6B9}" type="slidenum">
              <a:rPr b="0" lang="fr-FR" sz="1200" spc="-1" strike="noStrike">
                <a:solidFill>
                  <a:srgbClr val="000000"/>
                </a:solidFill>
                <a:latin typeface="+mn-lt"/>
                <a:ea typeface="+mn-ea"/>
              </a:rPr>
              <a:t>&lt;numéro&gt;</a:t>
            </a:fld>
            <a:endParaRPr b="0" lang="fr-FR" sz="1200" spc="-1" strike="noStrike">
              <a:solidFill>
                <a:srgbClr val="000000"/>
              </a:solidFill>
              <a:latin typeface="Arial"/>
            </a:endParaRP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71" name="PlaceHolder 1"/>
          <p:cNvSpPr>
            <a:spLocks noGrp="1"/>
          </p:cNvSpPr>
          <p:nvPr>
            <p:ph type="sldImg"/>
          </p:nvPr>
        </p:nvSpPr>
        <p:spPr>
          <a:xfrm>
            <a:off x="1143000" y="685800"/>
            <a:ext cx="4555440" cy="3412440"/>
          </a:xfrm>
          <a:prstGeom prst="rect">
            <a:avLst/>
          </a:prstGeom>
          <a:ln w="0">
            <a:noFill/>
          </a:ln>
        </p:spPr>
      </p:sp>
      <p:sp>
        <p:nvSpPr>
          <p:cNvPr id="672" name="PlaceHolder 2"/>
          <p:cNvSpPr>
            <a:spLocks noGrp="1"/>
          </p:cNvSpPr>
          <p:nvPr>
            <p:ph type="body"/>
          </p:nvPr>
        </p:nvSpPr>
        <p:spPr>
          <a:xfrm>
            <a:off x="685800" y="4343400"/>
            <a:ext cx="5469840" cy="4098240"/>
          </a:xfrm>
          <a:prstGeom prst="rect">
            <a:avLst/>
          </a:prstGeom>
          <a:noFill/>
          <a:ln w="0">
            <a:noFill/>
          </a:ln>
        </p:spPr>
        <p:txBody>
          <a:bodyPr lIns="0" rIns="0" tIns="0" bIns="0" anchor="t">
            <a:noAutofit/>
          </a:bodyPr>
          <a:p>
            <a:pPr marL="216000" indent="0">
              <a:buNone/>
            </a:pPr>
            <a:endParaRPr b="0" lang="fr-FR" sz="1800" spc="-1" strike="noStrike">
              <a:solidFill>
                <a:srgbClr val="000000"/>
              </a:solidFill>
              <a:latin typeface="Arial"/>
            </a:endParaRPr>
          </a:p>
        </p:txBody>
      </p:sp>
      <p:sp>
        <p:nvSpPr>
          <p:cNvPr id="673" name="CustomShape 57"/>
          <p:cNvSpPr/>
          <p:nvPr/>
        </p:nvSpPr>
        <p:spPr>
          <a:xfrm>
            <a:off x="3884760" y="8685360"/>
            <a:ext cx="2955240" cy="440640"/>
          </a:xfrm>
          <a:prstGeom prst="rect">
            <a:avLst/>
          </a:prstGeom>
          <a:noFill/>
          <a:ln w="0">
            <a:noFill/>
          </a:ln>
        </p:spPr>
        <p:style>
          <a:lnRef idx="0"/>
          <a:fillRef idx="0"/>
          <a:effectRef idx="0"/>
          <a:fontRef idx="minor"/>
        </p:style>
        <p:txBody>
          <a:bodyPr lIns="90000" rIns="90000" tIns="45000" bIns="45000" anchor="b">
            <a:noAutofit/>
          </a:bodyPr>
          <a:p>
            <a:pPr algn="r">
              <a:lnSpc>
                <a:spcPct val="100000"/>
              </a:lnSpc>
              <a:tabLst>
                <a:tab algn="l" pos="408240"/>
              </a:tabLst>
            </a:pPr>
            <a:fld id="{23682DD2-0023-497D-82EE-99DACA6BD7FA}" type="slidenum">
              <a:rPr b="0" lang="fr-FR" sz="1200" spc="-1" strike="noStrike">
                <a:solidFill>
                  <a:srgbClr val="000000"/>
                </a:solidFill>
                <a:latin typeface="+mn-lt"/>
                <a:ea typeface="+mn-ea"/>
              </a:rPr>
              <a:t>&lt;numéro&gt;</a:t>
            </a:fld>
            <a:endParaRPr b="0" lang="fr-FR" sz="1200" spc="-1" strike="noStrike">
              <a:solidFill>
                <a:srgbClr val="000000"/>
              </a:solidFill>
              <a:latin typeface="Arial"/>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lgn="ctr">
              <a:buNone/>
            </a:pPr>
            <a:endParaRPr b="0" lang="fr-FR" sz="4400" spc="-1" strike="noStrike">
              <a:solidFill>
                <a:srgbClr val="000000"/>
              </a:solidFill>
              <a:latin typeface="Arial"/>
            </a:endParaRPr>
          </a:p>
        </p:txBody>
      </p:sp>
      <p:sp>
        <p:nvSpPr>
          <p:cNvPr id="24" name="PlaceHolder 2"/>
          <p:cNvSpPr>
            <a:spLocks noGrp="1"/>
          </p:cNvSpPr>
          <p:nvPr>
            <p:ph/>
          </p:nvPr>
        </p:nvSpPr>
        <p:spPr>
          <a:xfrm>
            <a:off x="457200" y="1604520"/>
            <a:ext cx="822924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25" name="PlaceHolder 3"/>
          <p:cNvSpPr>
            <a:spLocks noGrp="1"/>
          </p:cNvSpPr>
          <p:nvPr>
            <p:ph/>
          </p:nvPr>
        </p:nvSpPr>
        <p:spPr>
          <a:xfrm>
            <a:off x="457200" y="3682080"/>
            <a:ext cx="822924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lgn="ctr">
              <a:buNone/>
            </a:pPr>
            <a:endParaRPr b="0" lang="fr-FR" sz="4400" spc="-1" strike="noStrike">
              <a:solidFill>
                <a:srgbClr val="000000"/>
              </a:solidFill>
              <a:latin typeface="Arial"/>
            </a:endParaRPr>
          </a:p>
        </p:txBody>
      </p:sp>
      <p:sp>
        <p:nvSpPr>
          <p:cNvPr id="27"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28"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29" name="PlaceHolder 4"/>
          <p:cNvSpPr>
            <a:spLocks noGrp="1"/>
          </p:cNvSpPr>
          <p:nvPr>
            <p:ph/>
          </p:nvPr>
        </p:nvSpPr>
        <p:spPr>
          <a:xfrm>
            <a:off x="457200" y="368208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30" name="PlaceHolder 5"/>
          <p:cNvSpPr>
            <a:spLocks noGrp="1"/>
          </p:cNvSpPr>
          <p:nvPr>
            <p:ph/>
          </p:nvPr>
        </p:nvSpPr>
        <p:spPr>
          <a:xfrm>
            <a:off x="4674240" y="368208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lgn="ctr">
              <a:buNone/>
            </a:pPr>
            <a:endParaRPr b="0" lang="fr-FR" sz="4400" spc="-1" strike="noStrike">
              <a:solidFill>
                <a:srgbClr val="000000"/>
              </a:solidFill>
              <a:latin typeface="Arial"/>
            </a:endParaRPr>
          </a:p>
        </p:txBody>
      </p:sp>
      <p:sp>
        <p:nvSpPr>
          <p:cNvPr id="32" name="PlaceHolder 2"/>
          <p:cNvSpPr>
            <a:spLocks noGrp="1"/>
          </p:cNvSpPr>
          <p:nvPr>
            <p:ph/>
          </p:nvPr>
        </p:nvSpPr>
        <p:spPr>
          <a:xfrm>
            <a:off x="457200" y="1604520"/>
            <a:ext cx="26496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33" name="PlaceHolder 3"/>
          <p:cNvSpPr>
            <a:spLocks noGrp="1"/>
          </p:cNvSpPr>
          <p:nvPr>
            <p:ph/>
          </p:nvPr>
        </p:nvSpPr>
        <p:spPr>
          <a:xfrm>
            <a:off x="3239640" y="1604520"/>
            <a:ext cx="26496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34" name="PlaceHolder 4"/>
          <p:cNvSpPr>
            <a:spLocks noGrp="1"/>
          </p:cNvSpPr>
          <p:nvPr>
            <p:ph/>
          </p:nvPr>
        </p:nvSpPr>
        <p:spPr>
          <a:xfrm>
            <a:off x="6022080" y="1604520"/>
            <a:ext cx="26496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35" name="PlaceHolder 5"/>
          <p:cNvSpPr>
            <a:spLocks noGrp="1"/>
          </p:cNvSpPr>
          <p:nvPr>
            <p:ph/>
          </p:nvPr>
        </p:nvSpPr>
        <p:spPr>
          <a:xfrm>
            <a:off x="457200" y="3682080"/>
            <a:ext cx="26496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36" name="PlaceHolder 6"/>
          <p:cNvSpPr>
            <a:spLocks noGrp="1"/>
          </p:cNvSpPr>
          <p:nvPr>
            <p:ph/>
          </p:nvPr>
        </p:nvSpPr>
        <p:spPr>
          <a:xfrm>
            <a:off x="3239640" y="3682080"/>
            <a:ext cx="26496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37" name="PlaceHolder 7"/>
          <p:cNvSpPr>
            <a:spLocks noGrp="1"/>
          </p:cNvSpPr>
          <p:nvPr>
            <p:ph/>
          </p:nvPr>
        </p:nvSpPr>
        <p:spPr>
          <a:xfrm>
            <a:off x="6022080" y="3682080"/>
            <a:ext cx="26496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0"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lgn="ctr">
              <a:buNone/>
            </a:pPr>
            <a:endParaRPr b="0" lang="fr-FR" sz="4400" spc="-1" strike="noStrike">
              <a:solidFill>
                <a:srgbClr val="000000"/>
              </a:solidFill>
              <a:latin typeface="Arial"/>
            </a:endParaRPr>
          </a:p>
        </p:txBody>
      </p:sp>
      <p:sp>
        <p:nvSpPr>
          <p:cNvPr id="41" name="PlaceHolder 2"/>
          <p:cNvSpPr>
            <a:spLocks noGrp="1"/>
          </p:cNvSpPr>
          <p:nvPr>
            <p:ph type="subTitle"/>
          </p:nvPr>
        </p:nvSpPr>
        <p:spPr>
          <a:xfrm>
            <a:off x="457200" y="1604520"/>
            <a:ext cx="8229240" cy="3977280"/>
          </a:xfrm>
          <a:prstGeom prst="rect">
            <a:avLst/>
          </a:prstGeom>
          <a:noFill/>
          <a:ln w="0">
            <a:noFill/>
          </a:ln>
        </p:spPr>
        <p:txBody>
          <a:bodyPr lIns="0" rIns="0" tIns="0" bIns="0" anchor="ctr">
            <a:noAutofit/>
          </a:bodyPr>
          <a:p>
            <a:pPr indent="0" algn="ctr">
              <a:buNone/>
            </a:pPr>
            <a:endParaRPr b="0" lang="fr-FR" sz="3200" spc="-1" strike="noStrike">
              <a:solidFill>
                <a:srgbClr val="000000"/>
              </a:solidFill>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2"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lgn="ctr">
              <a:buNone/>
            </a:pPr>
            <a:endParaRPr b="0" lang="fr-FR" sz="4400" spc="-1" strike="noStrike">
              <a:solidFill>
                <a:srgbClr val="000000"/>
              </a:solidFill>
              <a:latin typeface="Arial"/>
            </a:endParaRPr>
          </a:p>
        </p:txBody>
      </p:sp>
      <p:sp>
        <p:nvSpPr>
          <p:cNvPr id="43" name="PlaceHolder 2"/>
          <p:cNvSpPr>
            <a:spLocks noGrp="1"/>
          </p:cNvSpPr>
          <p:nvPr>
            <p:ph/>
          </p:nvPr>
        </p:nvSpPr>
        <p:spPr>
          <a:xfrm>
            <a:off x="457200" y="1604520"/>
            <a:ext cx="8229240" cy="397728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44"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lgn="ctr">
              <a:buNone/>
            </a:pPr>
            <a:endParaRPr b="0" lang="fr-FR" sz="4400" spc="-1" strike="noStrike">
              <a:solidFill>
                <a:srgbClr val="000000"/>
              </a:solidFill>
              <a:latin typeface="Arial"/>
            </a:endParaRPr>
          </a:p>
        </p:txBody>
      </p:sp>
      <p:sp>
        <p:nvSpPr>
          <p:cNvPr id="45" name="PlaceHolder 2"/>
          <p:cNvSpPr>
            <a:spLocks noGrp="1"/>
          </p:cNvSpPr>
          <p:nvPr>
            <p:ph/>
          </p:nvPr>
        </p:nvSpPr>
        <p:spPr>
          <a:xfrm>
            <a:off x="457200" y="1604520"/>
            <a:ext cx="4015800" cy="397728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46" name="PlaceHolder 3"/>
          <p:cNvSpPr>
            <a:spLocks noGrp="1"/>
          </p:cNvSpPr>
          <p:nvPr>
            <p:ph/>
          </p:nvPr>
        </p:nvSpPr>
        <p:spPr>
          <a:xfrm>
            <a:off x="4674240" y="1604520"/>
            <a:ext cx="4015800" cy="397728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47"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lgn="ctr">
              <a:buNone/>
            </a:pPr>
            <a:endParaRPr b="0" lang="fr-FR" sz="4400" spc="-1" strike="noStrike">
              <a:solidFill>
                <a:srgbClr val="000000"/>
              </a:solidFill>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48" name="PlaceHolder 1"/>
          <p:cNvSpPr>
            <a:spLocks noGrp="1"/>
          </p:cNvSpPr>
          <p:nvPr>
            <p:ph type="subTitle"/>
          </p:nvPr>
        </p:nvSpPr>
        <p:spPr>
          <a:xfrm>
            <a:off x="457200" y="273600"/>
            <a:ext cx="8229240" cy="5307840"/>
          </a:xfrm>
          <a:prstGeom prst="rect">
            <a:avLst/>
          </a:prstGeom>
          <a:noFill/>
          <a:ln w="0">
            <a:noFill/>
          </a:ln>
        </p:spPr>
        <p:txBody>
          <a:bodyPr lIns="0" rIns="0" tIns="0" bIns="0" anchor="ctr">
            <a:noAutofit/>
          </a:bodyPr>
          <a:p>
            <a:pPr algn="ctr"/>
            <a:endParaRPr b="0" lang="fr-FR" sz="3200" spc="-1" strike="noStrike">
              <a:solidFill>
                <a:srgbClr val="000000"/>
              </a:solidFill>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lgn="ctr">
              <a:buNone/>
            </a:pPr>
            <a:endParaRPr b="0" lang="fr-FR" sz="4400" spc="-1" strike="noStrike">
              <a:solidFill>
                <a:srgbClr val="000000"/>
              </a:solidFill>
              <a:latin typeface="Arial"/>
            </a:endParaRPr>
          </a:p>
        </p:txBody>
      </p:sp>
      <p:sp>
        <p:nvSpPr>
          <p:cNvPr id="50"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51" name="PlaceHolder 3"/>
          <p:cNvSpPr>
            <a:spLocks noGrp="1"/>
          </p:cNvSpPr>
          <p:nvPr>
            <p:ph/>
          </p:nvPr>
        </p:nvSpPr>
        <p:spPr>
          <a:xfrm>
            <a:off x="4674240" y="1604520"/>
            <a:ext cx="4015800" cy="397728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52" name="PlaceHolder 4"/>
          <p:cNvSpPr>
            <a:spLocks noGrp="1"/>
          </p:cNvSpPr>
          <p:nvPr>
            <p:ph/>
          </p:nvPr>
        </p:nvSpPr>
        <p:spPr>
          <a:xfrm>
            <a:off x="457200" y="368208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lgn="ctr">
              <a:buNone/>
            </a:pPr>
            <a:endParaRPr b="0" lang="fr-FR" sz="4400" spc="-1" strike="noStrike">
              <a:solidFill>
                <a:srgbClr val="000000"/>
              </a:solidFill>
              <a:latin typeface="Arial"/>
            </a:endParaRPr>
          </a:p>
        </p:txBody>
      </p:sp>
      <p:sp>
        <p:nvSpPr>
          <p:cNvPr id="3" name="PlaceHolder 2"/>
          <p:cNvSpPr>
            <a:spLocks noGrp="1"/>
          </p:cNvSpPr>
          <p:nvPr>
            <p:ph type="subTitle"/>
          </p:nvPr>
        </p:nvSpPr>
        <p:spPr>
          <a:xfrm>
            <a:off x="457200" y="1604520"/>
            <a:ext cx="8229240" cy="3977280"/>
          </a:xfrm>
          <a:prstGeom prst="rect">
            <a:avLst/>
          </a:prstGeom>
          <a:noFill/>
          <a:ln w="0">
            <a:noFill/>
          </a:ln>
        </p:spPr>
        <p:txBody>
          <a:bodyPr lIns="0" rIns="0" tIns="0" bIns="0" anchor="ctr">
            <a:noAutofit/>
          </a:bodyPr>
          <a:p>
            <a:pPr indent="0" algn="ctr">
              <a:buNone/>
            </a:pPr>
            <a:endParaRPr b="0" lang="fr-FR" sz="3200" spc="-1" strike="noStrike">
              <a:solidFill>
                <a:srgbClr val="000000"/>
              </a:solidFill>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lgn="ctr">
              <a:buNone/>
            </a:pPr>
            <a:endParaRPr b="0" lang="fr-FR" sz="4400" spc="-1" strike="noStrike">
              <a:solidFill>
                <a:srgbClr val="000000"/>
              </a:solidFill>
              <a:latin typeface="Arial"/>
            </a:endParaRPr>
          </a:p>
        </p:txBody>
      </p:sp>
      <p:sp>
        <p:nvSpPr>
          <p:cNvPr id="54" name="PlaceHolder 2"/>
          <p:cNvSpPr>
            <a:spLocks noGrp="1"/>
          </p:cNvSpPr>
          <p:nvPr>
            <p:ph/>
          </p:nvPr>
        </p:nvSpPr>
        <p:spPr>
          <a:xfrm>
            <a:off x="457200" y="1604520"/>
            <a:ext cx="4015800" cy="397728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55"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56" name="PlaceHolder 4"/>
          <p:cNvSpPr>
            <a:spLocks noGrp="1"/>
          </p:cNvSpPr>
          <p:nvPr>
            <p:ph/>
          </p:nvPr>
        </p:nvSpPr>
        <p:spPr>
          <a:xfrm>
            <a:off x="4674240" y="368208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lgn="ctr">
              <a:buNone/>
            </a:pPr>
            <a:endParaRPr b="0" lang="fr-FR" sz="4400" spc="-1" strike="noStrike">
              <a:solidFill>
                <a:srgbClr val="000000"/>
              </a:solidFill>
              <a:latin typeface="Arial"/>
            </a:endParaRPr>
          </a:p>
        </p:txBody>
      </p:sp>
      <p:sp>
        <p:nvSpPr>
          <p:cNvPr id="58"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59"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60" name="PlaceHolder 4"/>
          <p:cNvSpPr>
            <a:spLocks noGrp="1"/>
          </p:cNvSpPr>
          <p:nvPr>
            <p:ph/>
          </p:nvPr>
        </p:nvSpPr>
        <p:spPr>
          <a:xfrm>
            <a:off x="457200" y="3682080"/>
            <a:ext cx="822924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lgn="ctr">
              <a:buNone/>
            </a:pPr>
            <a:endParaRPr b="0" lang="fr-FR" sz="4400" spc="-1" strike="noStrike">
              <a:solidFill>
                <a:srgbClr val="000000"/>
              </a:solidFill>
              <a:latin typeface="Arial"/>
            </a:endParaRPr>
          </a:p>
        </p:txBody>
      </p:sp>
      <p:sp>
        <p:nvSpPr>
          <p:cNvPr id="62" name="PlaceHolder 2"/>
          <p:cNvSpPr>
            <a:spLocks noGrp="1"/>
          </p:cNvSpPr>
          <p:nvPr>
            <p:ph/>
          </p:nvPr>
        </p:nvSpPr>
        <p:spPr>
          <a:xfrm>
            <a:off x="457200" y="1604520"/>
            <a:ext cx="822924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63" name="PlaceHolder 3"/>
          <p:cNvSpPr>
            <a:spLocks noGrp="1"/>
          </p:cNvSpPr>
          <p:nvPr>
            <p:ph/>
          </p:nvPr>
        </p:nvSpPr>
        <p:spPr>
          <a:xfrm>
            <a:off x="457200" y="3682080"/>
            <a:ext cx="822924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lgn="ctr">
              <a:buNone/>
            </a:pPr>
            <a:endParaRPr b="0" lang="fr-FR" sz="4400" spc="-1" strike="noStrike">
              <a:solidFill>
                <a:srgbClr val="000000"/>
              </a:solidFill>
              <a:latin typeface="Arial"/>
            </a:endParaRPr>
          </a:p>
        </p:txBody>
      </p:sp>
      <p:sp>
        <p:nvSpPr>
          <p:cNvPr id="65"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66"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67" name="PlaceHolder 4"/>
          <p:cNvSpPr>
            <a:spLocks noGrp="1"/>
          </p:cNvSpPr>
          <p:nvPr>
            <p:ph/>
          </p:nvPr>
        </p:nvSpPr>
        <p:spPr>
          <a:xfrm>
            <a:off x="457200" y="368208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68" name="PlaceHolder 5"/>
          <p:cNvSpPr>
            <a:spLocks noGrp="1"/>
          </p:cNvSpPr>
          <p:nvPr>
            <p:ph/>
          </p:nvPr>
        </p:nvSpPr>
        <p:spPr>
          <a:xfrm>
            <a:off x="4674240" y="368208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lgn="ctr">
              <a:buNone/>
            </a:pPr>
            <a:endParaRPr b="0" lang="fr-FR" sz="4400" spc="-1" strike="noStrike">
              <a:solidFill>
                <a:srgbClr val="000000"/>
              </a:solidFill>
              <a:latin typeface="Arial"/>
            </a:endParaRPr>
          </a:p>
        </p:txBody>
      </p:sp>
      <p:sp>
        <p:nvSpPr>
          <p:cNvPr id="70" name="PlaceHolder 2"/>
          <p:cNvSpPr>
            <a:spLocks noGrp="1"/>
          </p:cNvSpPr>
          <p:nvPr>
            <p:ph/>
          </p:nvPr>
        </p:nvSpPr>
        <p:spPr>
          <a:xfrm>
            <a:off x="457200" y="1604520"/>
            <a:ext cx="26496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71" name="PlaceHolder 3"/>
          <p:cNvSpPr>
            <a:spLocks noGrp="1"/>
          </p:cNvSpPr>
          <p:nvPr>
            <p:ph/>
          </p:nvPr>
        </p:nvSpPr>
        <p:spPr>
          <a:xfrm>
            <a:off x="3239640" y="1604520"/>
            <a:ext cx="26496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72" name="PlaceHolder 4"/>
          <p:cNvSpPr>
            <a:spLocks noGrp="1"/>
          </p:cNvSpPr>
          <p:nvPr>
            <p:ph/>
          </p:nvPr>
        </p:nvSpPr>
        <p:spPr>
          <a:xfrm>
            <a:off x="6022080" y="1604520"/>
            <a:ext cx="26496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73" name="PlaceHolder 5"/>
          <p:cNvSpPr>
            <a:spLocks noGrp="1"/>
          </p:cNvSpPr>
          <p:nvPr>
            <p:ph/>
          </p:nvPr>
        </p:nvSpPr>
        <p:spPr>
          <a:xfrm>
            <a:off x="457200" y="3682080"/>
            <a:ext cx="26496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74" name="PlaceHolder 6"/>
          <p:cNvSpPr>
            <a:spLocks noGrp="1"/>
          </p:cNvSpPr>
          <p:nvPr>
            <p:ph/>
          </p:nvPr>
        </p:nvSpPr>
        <p:spPr>
          <a:xfrm>
            <a:off x="3239640" y="3682080"/>
            <a:ext cx="26496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75" name="PlaceHolder 7"/>
          <p:cNvSpPr>
            <a:spLocks noGrp="1"/>
          </p:cNvSpPr>
          <p:nvPr>
            <p:ph/>
          </p:nvPr>
        </p:nvSpPr>
        <p:spPr>
          <a:xfrm>
            <a:off x="6022080" y="3682080"/>
            <a:ext cx="26496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005E2B34-9B1A-46FF-AFB8-7A62768A630F}" type="slidenum">
              <a:t>&lt;#&gt;</a:t>
            </a:fld>
          </a:p>
        </p:txBody>
      </p:sp>
      <p:sp>
        <p:nvSpPr>
          <p:cNvPr id="4" name="PlaceHolder 3"/>
          <p:cNvSpPr>
            <a:spLocks noGrp="1"/>
          </p:cNvSpPr>
          <p:nvPr>
            <p:ph type="dt" idx="3"/>
          </p:nvPr>
        </p:nvSpPr>
        <p:spPr/>
        <p:txBody>
          <a:bodyPr/>
          <a:p>
            <a:r>
              <a:rPr lang="fr-FR"/>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1"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lgn="ctr">
              <a:buNone/>
            </a:pPr>
            <a:endParaRPr b="0" lang="fr-FR" sz="4400" spc="-1" strike="noStrike">
              <a:solidFill>
                <a:srgbClr val="000000"/>
              </a:solidFill>
              <a:latin typeface="Arial"/>
            </a:endParaRPr>
          </a:p>
        </p:txBody>
      </p:sp>
      <p:sp>
        <p:nvSpPr>
          <p:cNvPr id="82" name="PlaceHolder 2"/>
          <p:cNvSpPr>
            <a:spLocks noGrp="1"/>
          </p:cNvSpPr>
          <p:nvPr>
            <p:ph type="subTitle"/>
          </p:nvPr>
        </p:nvSpPr>
        <p:spPr>
          <a:xfrm>
            <a:off x="457200" y="1604520"/>
            <a:ext cx="8229240" cy="3977280"/>
          </a:xfrm>
          <a:prstGeom prst="rect">
            <a:avLst/>
          </a:prstGeom>
          <a:noFill/>
          <a:ln w="0">
            <a:noFill/>
          </a:ln>
        </p:spPr>
        <p:txBody>
          <a:bodyPr lIns="0" rIns="0" tIns="0" bIns="0" anchor="ctr">
            <a:noAutofit/>
          </a:bodyPr>
          <a:p>
            <a:pPr indent="0" algn="ctr">
              <a:buNone/>
            </a:pPr>
            <a:endParaRPr b="0" lang="fr-FR"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1932DB8E-8FB4-4E35-980B-A8EE8889B25B}" type="slidenum">
              <a:t>&lt;#&gt;</a:t>
            </a:fld>
          </a:p>
        </p:txBody>
      </p:sp>
      <p:sp>
        <p:nvSpPr>
          <p:cNvPr id="6" name="PlaceHolder 5"/>
          <p:cNvSpPr>
            <a:spLocks noGrp="1"/>
          </p:cNvSpPr>
          <p:nvPr>
            <p:ph type="dt" idx="3"/>
          </p:nvPr>
        </p:nvSpPr>
        <p:spPr/>
        <p:txBody>
          <a:bodyPr/>
          <a:p>
            <a:r>
              <a:rPr lang="fr-FR"/>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3"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lgn="ctr">
              <a:buNone/>
            </a:pPr>
            <a:endParaRPr b="0" lang="fr-FR" sz="4400" spc="-1" strike="noStrike">
              <a:solidFill>
                <a:srgbClr val="000000"/>
              </a:solidFill>
              <a:latin typeface="Arial"/>
            </a:endParaRPr>
          </a:p>
        </p:txBody>
      </p:sp>
      <p:sp>
        <p:nvSpPr>
          <p:cNvPr id="84" name="PlaceHolder 2"/>
          <p:cNvSpPr>
            <a:spLocks noGrp="1"/>
          </p:cNvSpPr>
          <p:nvPr>
            <p:ph/>
          </p:nvPr>
        </p:nvSpPr>
        <p:spPr>
          <a:xfrm>
            <a:off x="457200" y="1604520"/>
            <a:ext cx="8229240" cy="397728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7F4C0718-4671-40BA-8CEF-59FA1D75A199}" type="slidenum">
              <a:t>&lt;#&gt;</a:t>
            </a:fld>
          </a:p>
        </p:txBody>
      </p:sp>
      <p:sp>
        <p:nvSpPr>
          <p:cNvPr id="6" name="PlaceHolder 5"/>
          <p:cNvSpPr>
            <a:spLocks noGrp="1"/>
          </p:cNvSpPr>
          <p:nvPr>
            <p:ph type="dt" idx="3"/>
          </p:nvPr>
        </p:nvSpPr>
        <p:spPr/>
        <p:txBody>
          <a:bodyPr/>
          <a:p>
            <a:r>
              <a:rPr lang="fr-FR"/>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85"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lgn="ctr">
              <a:buNone/>
            </a:pPr>
            <a:endParaRPr b="0" lang="fr-FR" sz="4400" spc="-1" strike="noStrike">
              <a:solidFill>
                <a:srgbClr val="000000"/>
              </a:solidFill>
              <a:latin typeface="Arial"/>
            </a:endParaRPr>
          </a:p>
        </p:txBody>
      </p:sp>
      <p:sp>
        <p:nvSpPr>
          <p:cNvPr id="86" name="PlaceHolder 2"/>
          <p:cNvSpPr>
            <a:spLocks noGrp="1"/>
          </p:cNvSpPr>
          <p:nvPr>
            <p:ph/>
          </p:nvPr>
        </p:nvSpPr>
        <p:spPr>
          <a:xfrm>
            <a:off x="457200" y="1604520"/>
            <a:ext cx="4015800" cy="397728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87" name="PlaceHolder 3"/>
          <p:cNvSpPr>
            <a:spLocks noGrp="1"/>
          </p:cNvSpPr>
          <p:nvPr>
            <p:ph/>
          </p:nvPr>
        </p:nvSpPr>
        <p:spPr>
          <a:xfrm>
            <a:off x="4674240" y="1604520"/>
            <a:ext cx="4015800" cy="397728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3BEFCBFC-29C4-4579-9E2E-32779BD8D2E5}" type="slidenum">
              <a:t>&lt;#&gt;</a:t>
            </a:fld>
          </a:p>
        </p:txBody>
      </p:sp>
      <p:sp>
        <p:nvSpPr>
          <p:cNvPr id="7" name="PlaceHolder 6"/>
          <p:cNvSpPr>
            <a:spLocks noGrp="1"/>
          </p:cNvSpPr>
          <p:nvPr>
            <p:ph type="dt" idx="3"/>
          </p:nvPr>
        </p:nvSpPr>
        <p:spPr/>
        <p:txBody>
          <a:bodyPr/>
          <a:p>
            <a:r>
              <a:rPr lang="fr-FR"/>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88"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lgn="ctr">
              <a:buNone/>
            </a:pPr>
            <a:endParaRPr b="0" lang="fr-FR"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AAAD60C8-8C15-4367-B34E-31067C7E4583}" type="slidenum">
              <a:t>&lt;#&gt;</a:t>
            </a:fld>
          </a:p>
        </p:txBody>
      </p:sp>
      <p:sp>
        <p:nvSpPr>
          <p:cNvPr id="5" name="PlaceHolder 4"/>
          <p:cNvSpPr>
            <a:spLocks noGrp="1"/>
          </p:cNvSpPr>
          <p:nvPr>
            <p:ph type="dt" idx="3"/>
          </p:nvPr>
        </p:nvSpPr>
        <p:spPr/>
        <p:txBody>
          <a:bodyPr/>
          <a:p>
            <a:r>
              <a:rPr lang="fr-FR"/>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lgn="ctr">
              <a:buNone/>
            </a:pPr>
            <a:endParaRPr b="0" lang="fr-FR" sz="4400" spc="-1" strike="noStrike">
              <a:solidFill>
                <a:srgbClr val="000000"/>
              </a:solidFill>
              <a:latin typeface="Arial"/>
            </a:endParaRPr>
          </a:p>
        </p:txBody>
      </p:sp>
      <p:sp>
        <p:nvSpPr>
          <p:cNvPr id="5" name="PlaceHolder 2"/>
          <p:cNvSpPr>
            <a:spLocks noGrp="1"/>
          </p:cNvSpPr>
          <p:nvPr>
            <p:ph/>
          </p:nvPr>
        </p:nvSpPr>
        <p:spPr>
          <a:xfrm>
            <a:off x="457200" y="1604520"/>
            <a:ext cx="8229240" cy="397728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89" name="PlaceHolder 1"/>
          <p:cNvSpPr>
            <a:spLocks noGrp="1"/>
          </p:cNvSpPr>
          <p:nvPr>
            <p:ph type="subTitle"/>
          </p:nvPr>
        </p:nvSpPr>
        <p:spPr>
          <a:xfrm>
            <a:off x="457200" y="273600"/>
            <a:ext cx="8229240" cy="5307840"/>
          </a:xfrm>
          <a:prstGeom prst="rect">
            <a:avLst/>
          </a:prstGeom>
          <a:noFill/>
          <a:ln w="0">
            <a:noFill/>
          </a:ln>
        </p:spPr>
        <p:txBody>
          <a:bodyPr lIns="0" rIns="0" tIns="0" bIns="0" anchor="ctr">
            <a:noAutofit/>
          </a:bodyPr>
          <a:p>
            <a:pPr algn="ctr"/>
            <a:endParaRPr b="0" lang="fr-FR"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8D854DC0-917A-4185-9F32-7D757C0143BF}" type="slidenum">
              <a:t>&lt;#&gt;</a:t>
            </a:fld>
          </a:p>
        </p:txBody>
      </p:sp>
      <p:sp>
        <p:nvSpPr>
          <p:cNvPr id="5" name="PlaceHolder 4"/>
          <p:cNvSpPr>
            <a:spLocks noGrp="1"/>
          </p:cNvSpPr>
          <p:nvPr>
            <p:ph type="dt" idx="3"/>
          </p:nvPr>
        </p:nvSpPr>
        <p:spPr/>
        <p:txBody>
          <a:bodyPr/>
          <a:p>
            <a:r>
              <a:rPr lang="fr-FR"/>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lgn="ctr">
              <a:buNone/>
            </a:pPr>
            <a:endParaRPr b="0" lang="fr-FR" sz="4400" spc="-1" strike="noStrike">
              <a:solidFill>
                <a:srgbClr val="000000"/>
              </a:solidFill>
              <a:latin typeface="Arial"/>
            </a:endParaRPr>
          </a:p>
        </p:txBody>
      </p:sp>
      <p:sp>
        <p:nvSpPr>
          <p:cNvPr id="91"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92" name="PlaceHolder 3"/>
          <p:cNvSpPr>
            <a:spLocks noGrp="1"/>
          </p:cNvSpPr>
          <p:nvPr>
            <p:ph/>
          </p:nvPr>
        </p:nvSpPr>
        <p:spPr>
          <a:xfrm>
            <a:off x="4674240" y="1604520"/>
            <a:ext cx="4015800" cy="397728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93" name="PlaceHolder 4"/>
          <p:cNvSpPr>
            <a:spLocks noGrp="1"/>
          </p:cNvSpPr>
          <p:nvPr>
            <p:ph/>
          </p:nvPr>
        </p:nvSpPr>
        <p:spPr>
          <a:xfrm>
            <a:off x="457200" y="368208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626BF793-2AB9-4F61-954A-D74613D298BF}" type="slidenum">
              <a:t>&lt;#&gt;</a:t>
            </a:fld>
          </a:p>
        </p:txBody>
      </p:sp>
      <p:sp>
        <p:nvSpPr>
          <p:cNvPr id="8" name="PlaceHolder 7"/>
          <p:cNvSpPr>
            <a:spLocks noGrp="1"/>
          </p:cNvSpPr>
          <p:nvPr>
            <p:ph type="dt" idx="3"/>
          </p:nvPr>
        </p:nvSpPr>
        <p:spPr/>
        <p:txBody>
          <a:bodyPr/>
          <a:p>
            <a:r>
              <a:rPr lang="fr-FR"/>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lgn="ctr">
              <a:buNone/>
            </a:pPr>
            <a:endParaRPr b="0" lang="fr-FR" sz="4400" spc="-1" strike="noStrike">
              <a:solidFill>
                <a:srgbClr val="000000"/>
              </a:solidFill>
              <a:latin typeface="Arial"/>
            </a:endParaRPr>
          </a:p>
        </p:txBody>
      </p:sp>
      <p:sp>
        <p:nvSpPr>
          <p:cNvPr id="95" name="PlaceHolder 2"/>
          <p:cNvSpPr>
            <a:spLocks noGrp="1"/>
          </p:cNvSpPr>
          <p:nvPr>
            <p:ph/>
          </p:nvPr>
        </p:nvSpPr>
        <p:spPr>
          <a:xfrm>
            <a:off x="457200" y="1604520"/>
            <a:ext cx="4015800" cy="397728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96"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97" name="PlaceHolder 4"/>
          <p:cNvSpPr>
            <a:spLocks noGrp="1"/>
          </p:cNvSpPr>
          <p:nvPr>
            <p:ph/>
          </p:nvPr>
        </p:nvSpPr>
        <p:spPr>
          <a:xfrm>
            <a:off x="4674240" y="368208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EAC116D6-79D1-4C0D-BFD9-5DD496556834}" type="slidenum">
              <a:t>&lt;#&gt;</a:t>
            </a:fld>
          </a:p>
        </p:txBody>
      </p:sp>
      <p:sp>
        <p:nvSpPr>
          <p:cNvPr id="8" name="PlaceHolder 7"/>
          <p:cNvSpPr>
            <a:spLocks noGrp="1"/>
          </p:cNvSpPr>
          <p:nvPr>
            <p:ph type="dt" idx="3"/>
          </p:nvPr>
        </p:nvSpPr>
        <p:spPr/>
        <p:txBody>
          <a:bodyPr/>
          <a:p>
            <a:r>
              <a:rPr lang="fr-FR"/>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98"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lgn="ctr">
              <a:buNone/>
            </a:pPr>
            <a:endParaRPr b="0" lang="fr-FR" sz="4400" spc="-1" strike="noStrike">
              <a:solidFill>
                <a:srgbClr val="000000"/>
              </a:solidFill>
              <a:latin typeface="Arial"/>
            </a:endParaRPr>
          </a:p>
        </p:txBody>
      </p:sp>
      <p:sp>
        <p:nvSpPr>
          <p:cNvPr id="99"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100"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101" name="PlaceHolder 4"/>
          <p:cNvSpPr>
            <a:spLocks noGrp="1"/>
          </p:cNvSpPr>
          <p:nvPr>
            <p:ph/>
          </p:nvPr>
        </p:nvSpPr>
        <p:spPr>
          <a:xfrm>
            <a:off x="457200" y="3682080"/>
            <a:ext cx="822924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D3B00C3B-8B07-4C6A-8E52-6AFEB2935115}" type="slidenum">
              <a:t>&lt;#&gt;</a:t>
            </a:fld>
          </a:p>
        </p:txBody>
      </p:sp>
      <p:sp>
        <p:nvSpPr>
          <p:cNvPr id="8" name="PlaceHolder 7"/>
          <p:cNvSpPr>
            <a:spLocks noGrp="1"/>
          </p:cNvSpPr>
          <p:nvPr>
            <p:ph type="dt" idx="3"/>
          </p:nvPr>
        </p:nvSpPr>
        <p:spPr/>
        <p:txBody>
          <a:bodyPr/>
          <a:p>
            <a:r>
              <a:rPr lang="fr-FR"/>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2"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lgn="ctr">
              <a:buNone/>
            </a:pPr>
            <a:endParaRPr b="0" lang="fr-FR" sz="4400" spc="-1" strike="noStrike">
              <a:solidFill>
                <a:srgbClr val="000000"/>
              </a:solidFill>
              <a:latin typeface="Arial"/>
            </a:endParaRPr>
          </a:p>
        </p:txBody>
      </p:sp>
      <p:sp>
        <p:nvSpPr>
          <p:cNvPr id="103" name="PlaceHolder 2"/>
          <p:cNvSpPr>
            <a:spLocks noGrp="1"/>
          </p:cNvSpPr>
          <p:nvPr>
            <p:ph/>
          </p:nvPr>
        </p:nvSpPr>
        <p:spPr>
          <a:xfrm>
            <a:off x="457200" y="1604520"/>
            <a:ext cx="822924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104" name="PlaceHolder 3"/>
          <p:cNvSpPr>
            <a:spLocks noGrp="1"/>
          </p:cNvSpPr>
          <p:nvPr>
            <p:ph/>
          </p:nvPr>
        </p:nvSpPr>
        <p:spPr>
          <a:xfrm>
            <a:off x="457200" y="3682080"/>
            <a:ext cx="822924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CBFED76A-9888-49A0-A5D1-A1A411F103B3}" type="slidenum">
              <a:t>&lt;#&gt;</a:t>
            </a:fld>
          </a:p>
        </p:txBody>
      </p:sp>
      <p:sp>
        <p:nvSpPr>
          <p:cNvPr id="7" name="PlaceHolder 6"/>
          <p:cNvSpPr>
            <a:spLocks noGrp="1"/>
          </p:cNvSpPr>
          <p:nvPr>
            <p:ph type="dt" idx="3"/>
          </p:nvPr>
        </p:nvSpPr>
        <p:spPr/>
        <p:txBody>
          <a:bodyPr/>
          <a:p>
            <a:r>
              <a:rPr lang="fr-FR"/>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lgn="ctr">
              <a:buNone/>
            </a:pPr>
            <a:endParaRPr b="0" lang="fr-FR" sz="4400" spc="-1" strike="noStrike">
              <a:solidFill>
                <a:srgbClr val="000000"/>
              </a:solidFill>
              <a:latin typeface="Arial"/>
            </a:endParaRPr>
          </a:p>
        </p:txBody>
      </p:sp>
      <p:sp>
        <p:nvSpPr>
          <p:cNvPr id="106"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107"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108" name="PlaceHolder 4"/>
          <p:cNvSpPr>
            <a:spLocks noGrp="1"/>
          </p:cNvSpPr>
          <p:nvPr>
            <p:ph/>
          </p:nvPr>
        </p:nvSpPr>
        <p:spPr>
          <a:xfrm>
            <a:off x="457200" y="368208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109" name="PlaceHolder 5"/>
          <p:cNvSpPr>
            <a:spLocks noGrp="1"/>
          </p:cNvSpPr>
          <p:nvPr>
            <p:ph/>
          </p:nvPr>
        </p:nvSpPr>
        <p:spPr>
          <a:xfrm>
            <a:off x="4674240" y="368208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C54541C0-4FCF-4CFF-9A68-310A836D22DD}" type="slidenum">
              <a:t>&lt;#&gt;</a:t>
            </a:fld>
          </a:p>
        </p:txBody>
      </p:sp>
      <p:sp>
        <p:nvSpPr>
          <p:cNvPr id="9" name="PlaceHolder 8"/>
          <p:cNvSpPr>
            <a:spLocks noGrp="1"/>
          </p:cNvSpPr>
          <p:nvPr>
            <p:ph type="dt" idx="3"/>
          </p:nvPr>
        </p:nvSpPr>
        <p:spPr/>
        <p:txBody>
          <a:bodyPr/>
          <a:p>
            <a:r>
              <a:rPr lang="fr-FR"/>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lgn="ctr">
              <a:buNone/>
            </a:pPr>
            <a:endParaRPr b="0" lang="fr-FR" sz="4400" spc="-1" strike="noStrike">
              <a:solidFill>
                <a:srgbClr val="000000"/>
              </a:solidFill>
              <a:latin typeface="Arial"/>
            </a:endParaRPr>
          </a:p>
        </p:txBody>
      </p:sp>
      <p:sp>
        <p:nvSpPr>
          <p:cNvPr id="111" name="PlaceHolder 2"/>
          <p:cNvSpPr>
            <a:spLocks noGrp="1"/>
          </p:cNvSpPr>
          <p:nvPr>
            <p:ph/>
          </p:nvPr>
        </p:nvSpPr>
        <p:spPr>
          <a:xfrm>
            <a:off x="457200" y="1604520"/>
            <a:ext cx="26496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112" name="PlaceHolder 3"/>
          <p:cNvSpPr>
            <a:spLocks noGrp="1"/>
          </p:cNvSpPr>
          <p:nvPr>
            <p:ph/>
          </p:nvPr>
        </p:nvSpPr>
        <p:spPr>
          <a:xfrm>
            <a:off x="3239640" y="1604520"/>
            <a:ext cx="26496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113" name="PlaceHolder 4"/>
          <p:cNvSpPr>
            <a:spLocks noGrp="1"/>
          </p:cNvSpPr>
          <p:nvPr>
            <p:ph/>
          </p:nvPr>
        </p:nvSpPr>
        <p:spPr>
          <a:xfrm>
            <a:off x="6022080" y="1604520"/>
            <a:ext cx="26496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114" name="PlaceHolder 5"/>
          <p:cNvSpPr>
            <a:spLocks noGrp="1"/>
          </p:cNvSpPr>
          <p:nvPr>
            <p:ph/>
          </p:nvPr>
        </p:nvSpPr>
        <p:spPr>
          <a:xfrm>
            <a:off x="457200" y="3682080"/>
            <a:ext cx="26496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115" name="PlaceHolder 6"/>
          <p:cNvSpPr>
            <a:spLocks noGrp="1"/>
          </p:cNvSpPr>
          <p:nvPr>
            <p:ph/>
          </p:nvPr>
        </p:nvSpPr>
        <p:spPr>
          <a:xfrm>
            <a:off x="3239640" y="3682080"/>
            <a:ext cx="26496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116" name="PlaceHolder 7"/>
          <p:cNvSpPr>
            <a:spLocks noGrp="1"/>
          </p:cNvSpPr>
          <p:nvPr>
            <p:ph/>
          </p:nvPr>
        </p:nvSpPr>
        <p:spPr>
          <a:xfrm>
            <a:off x="6022080" y="3682080"/>
            <a:ext cx="26496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E2F12E60-A1AB-4474-A678-0C73DF36090C}" type="slidenum">
              <a:t>&lt;#&gt;</a:t>
            </a:fld>
          </a:p>
        </p:txBody>
      </p:sp>
      <p:sp>
        <p:nvSpPr>
          <p:cNvPr id="11" name="PlaceHolder 10"/>
          <p:cNvSpPr>
            <a:spLocks noGrp="1"/>
          </p:cNvSpPr>
          <p:nvPr>
            <p:ph type="dt" idx="3"/>
          </p:nvPr>
        </p:nvSpPr>
        <p:spPr/>
        <p:txBody>
          <a:bodyPr/>
          <a:p>
            <a:r>
              <a:rPr lang="fr-FR"/>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lgn="ctr">
              <a:buNone/>
            </a:pPr>
            <a:endParaRPr b="0" lang="fr-FR" sz="4400" spc="-1" strike="noStrike">
              <a:solidFill>
                <a:srgbClr val="000000"/>
              </a:solidFill>
              <a:latin typeface="Arial"/>
            </a:endParaRPr>
          </a:p>
        </p:txBody>
      </p:sp>
      <p:sp>
        <p:nvSpPr>
          <p:cNvPr id="7" name="PlaceHolder 2"/>
          <p:cNvSpPr>
            <a:spLocks noGrp="1"/>
          </p:cNvSpPr>
          <p:nvPr>
            <p:ph/>
          </p:nvPr>
        </p:nvSpPr>
        <p:spPr>
          <a:xfrm>
            <a:off x="457200" y="1604520"/>
            <a:ext cx="4015800" cy="397728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8" name="PlaceHolder 3"/>
          <p:cNvSpPr>
            <a:spLocks noGrp="1"/>
          </p:cNvSpPr>
          <p:nvPr>
            <p:ph/>
          </p:nvPr>
        </p:nvSpPr>
        <p:spPr>
          <a:xfrm>
            <a:off x="4674240" y="1604520"/>
            <a:ext cx="4015800" cy="397728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lgn="ctr">
              <a:buNone/>
            </a:pPr>
            <a:endParaRPr b="0" lang="fr-FR" sz="4400" spc="-1" strike="noStrike">
              <a:solidFill>
                <a:srgbClr val="000000"/>
              </a:solidFill>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457200" y="273600"/>
            <a:ext cx="8229240" cy="5307840"/>
          </a:xfrm>
          <a:prstGeom prst="rect">
            <a:avLst/>
          </a:prstGeom>
          <a:noFill/>
          <a:ln w="0">
            <a:noFill/>
          </a:ln>
        </p:spPr>
        <p:txBody>
          <a:bodyPr lIns="0" rIns="0" tIns="0" bIns="0" anchor="ctr">
            <a:noAutofit/>
          </a:bodyPr>
          <a:p>
            <a:pPr algn="ctr"/>
            <a:endParaRPr b="0" lang="fr-FR" sz="3200" spc="-1" strike="noStrike">
              <a:solidFill>
                <a:srgbClr val="000000"/>
              </a:solidFill>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lgn="ctr">
              <a:buNone/>
            </a:pPr>
            <a:endParaRPr b="0" lang="fr-FR" sz="4400" spc="-1" strike="noStrike">
              <a:solidFill>
                <a:srgbClr val="000000"/>
              </a:solidFill>
              <a:latin typeface="Arial"/>
            </a:endParaRPr>
          </a:p>
        </p:txBody>
      </p:sp>
      <p:sp>
        <p:nvSpPr>
          <p:cNvPr id="12"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13" name="PlaceHolder 3"/>
          <p:cNvSpPr>
            <a:spLocks noGrp="1"/>
          </p:cNvSpPr>
          <p:nvPr>
            <p:ph/>
          </p:nvPr>
        </p:nvSpPr>
        <p:spPr>
          <a:xfrm>
            <a:off x="4674240" y="1604520"/>
            <a:ext cx="4015800" cy="397728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14" name="PlaceHolder 4"/>
          <p:cNvSpPr>
            <a:spLocks noGrp="1"/>
          </p:cNvSpPr>
          <p:nvPr>
            <p:ph/>
          </p:nvPr>
        </p:nvSpPr>
        <p:spPr>
          <a:xfrm>
            <a:off x="457200" y="368208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lgn="ctr">
              <a:buNone/>
            </a:pPr>
            <a:endParaRPr b="0" lang="fr-FR" sz="4400" spc="-1" strike="noStrike">
              <a:solidFill>
                <a:srgbClr val="000000"/>
              </a:solidFill>
              <a:latin typeface="Arial"/>
            </a:endParaRPr>
          </a:p>
        </p:txBody>
      </p:sp>
      <p:sp>
        <p:nvSpPr>
          <p:cNvPr id="16" name="PlaceHolder 2"/>
          <p:cNvSpPr>
            <a:spLocks noGrp="1"/>
          </p:cNvSpPr>
          <p:nvPr>
            <p:ph/>
          </p:nvPr>
        </p:nvSpPr>
        <p:spPr>
          <a:xfrm>
            <a:off x="457200" y="1604520"/>
            <a:ext cx="4015800" cy="397728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17"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18" name="PlaceHolder 4"/>
          <p:cNvSpPr>
            <a:spLocks noGrp="1"/>
          </p:cNvSpPr>
          <p:nvPr>
            <p:ph/>
          </p:nvPr>
        </p:nvSpPr>
        <p:spPr>
          <a:xfrm>
            <a:off x="4674240" y="368208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lgn="ctr">
              <a:buNone/>
            </a:pPr>
            <a:endParaRPr b="0" lang="fr-FR" sz="4400" spc="-1" strike="noStrike">
              <a:solidFill>
                <a:srgbClr val="000000"/>
              </a:solidFill>
              <a:latin typeface="Arial"/>
            </a:endParaRPr>
          </a:p>
        </p:txBody>
      </p:sp>
      <p:sp>
        <p:nvSpPr>
          <p:cNvPr id="20"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21"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
        <p:nvSpPr>
          <p:cNvPr id="22" name="PlaceHolder 4"/>
          <p:cNvSpPr>
            <a:spLocks noGrp="1"/>
          </p:cNvSpPr>
          <p:nvPr>
            <p:ph/>
          </p:nvPr>
        </p:nvSpPr>
        <p:spPr>
          <a:xfrm>
            <a:off x="457200" y="3682080"/>
            <a:ext cx="8229240" cy="1896840"/>
          </a:xfrm>
          <a:prstGeom prst="rect">
            <a:avLst/>
          </a:prstGeom>
          <a:noFill/>
          <a:ln w="0">
            <a:noFill/>
          </a:ln>
        </p:spPr>
        <p:txBody>
          <a:bodyPr lIns="0" rIns="0" tIns="0" bIns="0" anchor="t">
            <a:normAutofit/>
          </a:bodyPr>
          <a:p>
            <a:pPr indent="0">
              <a:spcBef>
                <a:spcPts val="1417"/>
              </a:spcBef>
              <a:buNone/>
            </a:pPr>
            <a:endParaRPr b="0" lang="fr-FR" sz="3200" spc="-1" strike="noStrike">
              <a:solidFill>
                <a:srgbClr val="000000"/>
              </a:solidFill>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 Id="rId9" Type="http://schemas.openxmlformats.org/officeDocument/2006/relationships/slideLayout" Target="../slideLayouts/slideLayout32.xml"/><Relationship Id="rId10" Type="http://schemas.openxmlformats.org/officeDocument/2006/relationships/slideLayout" Target="../slideLayouts/slideLayout33.xml"/><Relationship Id="rId11" Type="http://schemas.openxmlformats.org/officeDocument/2006/relationships/slideLayout" Target="../slideLayouts/slideLayout34.xml"/><Relationship Id="rId12" Type="http://schemas.openxmlformats.org/officeDocument/2006/relationships/slideLayout" Target="../slideLayouts/slideLayout35.xml"/><Relationship Id="rId13"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lgn="ctr">
              <a:buNone/>
            </a:pPr>
            <a:r>
              <a:rPr b="0" lang="fr-FR" sz="4400" spc="-1" strike="noStrike">
                <a:solidFill>
                  <a:srgbClr val="000000"/>
                </a:solidFill>
                <a:latin typeface="Arial"/>
              </a:rPr>
              <a:t>Cliquez pour éditer le format du texte-titre</a:t>
            </a:r>
            <a:endParaRPr b="0" lang="fr-FR" sz="4400" spc="-1" strike="noStrike">
              <a:solidFill>
                <a:srgbClr val="000000"/>
              </a:solidFill>
              <a:latin typeface="Arial"/>
            </a:endParaRPr>
          </a:p>
        </p:txBody>
      </p:sp>
      <p:sp>
        <p:nvSpPr>
          <p:cNvPr id="1" name="PlaceHolder 2"/>
          <p:cNvSpPr>
            <a:spLocks noGrp="1"/>
          </p:cNvSpPr>
          <p:nvPr>
            <p:ph type="body"/>
          </p:nvPr>
        </p:nvSpPr>
        <p:spPr>
          <a:xfrm>
            <a:off x="457200" y="1604520"/>
            <a:ext cx="82292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fr-FR" sz="3200" spc="-1" strike="noStrike">
                <a:solidFill>
                  <a:srgbClr val="000000"/>
                </a:solidFill>
                <a:latin typeface="Arial"/>
              </a:rPr>
              <a:t>Cliquez pour éditer le format du plan de texte</a:t>
            </a:r>
            <a:endParaRPr b="0" lang="fr-FR"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fr-FR" sz="2800" spc="-1" strike="noStrike">
                <a:solidFill>
                  <a:srgbClr val="000000"/>
                </a:solidFill>
                <a:latin typeface="Arial"/>
              </a:rPr>
              <a:t>Second niveau de plan</a:t>
            </a:r>
            <a:endParaRPr b="0" lang="fr-FR"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fr-FR" sz="2400" spc="-1" strike="noStrike">
                <a:solidFill>
                  <a:srgbClr val="000000"/>
                </a:solidFill>
                <a:latin typeface="Arial"/>
              </a:rPr>
              <a:t>Troisième niveau de plan</a:t>
            </a:r>
            <a:endParaRPr b="0" lang="fr-FR"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fr-FR" sz="2000" spc="-1" strike="noStrike">
                <a:solidFill>
                  <a:srgbClr val="000000"/>
                </a:solidFill>
                <a:latin typeface="Arial"/>
              </a:rPr>
              <a:t>Quatrième niveau de plan</a:t>
            </a:r>
            <a:endParaRPr b="0" lang="fr-FR"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fr-FR" sz="2000" spc="-1" strike="noStrike">
                <a:solidFill>
                  <a:srgbClr val="000000"/>
                </a:solidFill>
                <a:latin typeface="Arial"/>
              </a:rPr>
              <a:t>Cinquième niveau de plan</a:t>
            </a:r>
            <a:endParaRPr b="0" lang="fr-FR"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fr-FR" sz="2000" spc="-1" strike="noStrike">
                <a:solidFill>
                  <a:srgbClr val="000000"/>
                </a:solidFill>
                <a:latin typeface="Arial"/>
              </a:rPr>
              <a:t>Sixième niveau de plan</a:t>
            </a:r>
            <a:endParaRPr b="0" lang="fr-FR"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fr-FR" sz="2000" spc="-1" strike="noStrike">
                <a:solidFill>
                  <a:srgbClr val="000000"/>
                </a:solidFill>
                <a:latin typeface="Arial"/>
              </a:rPr>
              <a:t>Septième niveau de plan</a:t>
            </a:r>
            <a:endParaRPr b="0" lang="fr-FR"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lgn="ctr">
              <a:buNone/>
            </a:pPr>
            <a:r>
              <a:rPr b="0" lang="fr-FR" sz="4400" spc="-1" strike="noStrike">
                <a:solidFill>
                  <a:srgbClr val="000000"/>
                </a:solidFill>
                <a:latin typeface="Arial"/>
              </a:rPr>
              <a:t>Cliquez pour éditer le format du texte-titre</a:t>
            </a:r>
            <a:endParaRPr b="0" lang="fr-FR" sz="4400" spc="-1" strike="noStrike">
              <a:solidFill>
                <a:srgbClr val="000000"/>
              </a:solidFill>
              <a:latin typeface="Arial"/>
            </a:endParaRPr>
          </a:p>
        </p:txBody>
      </p:sp>
      <p:sp>
        <p:nvSpPr>
          <p:cNvPr id="39" name="PlaceHolder 2"/>
          <p:cNvSpPr>
            <a:spLocks noGrp="1"/>
          </p:cNvSpPr>
          <p:nvPr>
            <p:ph type="body"/>
          </p:nvPr>
        </p:nvSpPr>
        <p:spPr>
          <a:xfrm>
            <a:off x="457200" y="1604520"/>
            <a:ext cx="82292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fr-FR" sz="3200" spc="-1" strike="noStrike">
                <a:solidFill>
                  <a:srgbClr val="000000"/>
                </a:solidFill>
                <a:latin typeface="Arial"/>
              </a:rPr>
              <a:t>Cliquez pour éditer le format du plan de texte</a:t>
            </a:r>
            <a:endParaRPr b="0" lang="fr-FR"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fr-FR" sz="2800" spc="-1" strike="noStrike">
                <a:solidFill>
                  <a:srgbClr val="000000"/>
                </a:solidFill>
                <a:latin typeface="Arial"/>
              </a:rPr>
              <a:t>Second niveau de plan</a:t>
            </a:r>
            <a:endParaRPr b="0" lang="fr-FR"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fr-FR" sz="2400" spc="-1" strike="noStrike">
                <a:solidFill>
                  <a:srgbClr val="000000"/>
                </a:solidFill>
                <a:latin typeface="Arial"/>
              </a:rPr>
              <a:t>Troisième niveau de plan</a:t>
            </a:r>
            <a:endParaRPr b="0" lang="fr-FR"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fr-FR" sz="2000" spc="-1" strike="noStrike">
                <a:solidFill>
                  <a:srgbClr val="000000"/>
                </a:solidFill>
                <a:latin typeface="Arial"/>
              </a:rPr>
              <a:t>Quatrième niveau de plan</a:t>
            </a:r>
            <a:endParaRPr b="0" lang="fr-FR"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fr-FR" sz="2000" spc="-1" strike="noStrike">
                <a:solidFill>
                  <a:srgbClr val="000000"/>
                </a:solidFill>
                <a:latin typeface="Arial"/>
              </a:rPr>
              <a:t>Cinquième niveau de plan</a:t>
            </a:r>
            <a:endParaRPr b="0" lang="fr-FR"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fr-FR" sz="2000" spc="-1" strike="noStrike">
                <a:solidFill>
                  <a:srgbClr val="000000"/>
                </a:solidFill>
                <a:latin typeface="Arial"/>
              </a:rPr>
              <a:t>Sixième niveau de plan</a:t>
            </a:r>
            <a:endParaRPr b="0" lang="fr-FR"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fr-FR" sz="2000" spc="-1" strike="noStrike">
                <a:solidFill>
                  <a:srgbClr val="000000"/>
                </a:solidFill>
                <a:latin typeface="Arial"/>
              </a:rPr>
              <a:t>Septième niveau de plan</a:t>
            </a:r>
            <a:endParaRPr b="0" lang="fr-FR"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76" name="PlaceHolder 1"/>
          <p:cNvSpPr>
            <a:spLocks noGrp="1"/>
          </p:cNvSpPr>
          <p:nvPr>
            <p:ph type="ftr" idx="1"/>
          </p:nvPr>
        </p:nvSpPr>
        <p:spPr>
          <a:xfrm>
            <a:off x="3124080" y="6356520"/>
            <a:ext cx="2891880" cy="36144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fr-FR" sz="1200" spc="-1" strike="noStrike">
                <a:solidFill>
                  <a:srgbClr val="8b8b8b"/>
                </a:solidFill>
                <a:latin typeface="Calibri"/>
              </a:defRPr>
            </a:lvl1pPr>
          </a:lstStyle>
          <a:p>
            <a:pPr indent="0" algn="ctr">
              <a:lnSpc>
                <a:spcPct val="100000"/>
              </a:lnSpc>
              <a:buNone/>
              <a:tabLst>
                <a:tab algn="l" pos="0"/>
              </a:tabLst>
            </a:pPr>
            <a:r>
              <a:rPr b="0" lang="fr-FR" sz="1200" spc="-1" strike="noStrike">
                <a:solidFill>
                  <a:srgbClr val="8b8b8b"/>
                </a:solidFill>
                <a:latin typeface="Calibri"/>
              </a:rPr>
              <a:t>&lt;pied de page&gt;</a:t>
            </a:r>
            <a:endParaRPr b="0" lang="fr-FR" sz="1200" spc="-1" strike="noStrike">
              <a:solidFill>
                <a:srgbClr val="000000"/>
              </a:solidFill>
              <a:latin typeface="Times New Roman"/>
            </a:endParaRPr>
          </a:p>
        </p:txBody>
      </p:sp>
      <p:sp>
        <p:nvSpPr>
          <p:cNvPr id="77" name="PlaceHolder 2"/>
          <p:cNvSpPr>
            <a:spLocks noGrp="1"/>
          </p:cNvSpPr>
          <p:nvPr>
            <p:ph type="sldNum" idx="2"/>
          </p:nvPr>
        </p:nvSpPr>
        <p:spPr>
          <a:xfrm>
            <a:off x="6553080" y="6356520"/>
            <a:ext cx="2130120" cy="36144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fr-FR" sz="1200" spc="-1" strike="noStrike">
                <a:solidFill>
                  <a:srgbClr val="8b8b8b"/>
                </a:solidFill>
                <a:latin typeface="Calibri"/>
              </a:defRPr>
            </a:lvl1pPr>
          </a:lstStyle>
          <a:p>
            <a:pPr indent="0" algn="r">
              <a:lnSpc>
                <a:spcPct val="100000"/>
              </a:lnSpc>
              <a:buNone/>
              <a:tabLst>
                <a:tab algn="l" pos="0"/>
              </a:tabLst>
            </a:pPr>
            <a:fld id="{D69E6150-7106-42B8-B1AE-84E82F2D6139}" type="slidenum">
              <a:rPr b="0" lang="fr-FR" sz="1200" spc="-1" strike="noStrike">
                <a:solidFill>
                  <a:srgbClr val="8b8b8b"/>
                </a:solidFill>
                <a:latin typeface="Calibri"/>
              </a:rPr>
              <a:t>&lt;numéro&gt;</a:t>
            </a:fld>
            <a:endParaRPr b="0" lang="fr-FR" sz="1200" spc="-1" strike="noStrike">
              <a:solidFill>
                <a:srgbClr val="000000"/>
              </a:solidFill>
              <a:latin typeface="Times New Roman"/>
            </a:endParaRPr>
          </a:p>
        </p:txBody>
      </p:sp>
      <p:sp>
        <p:nvSpPr>
          <p:cNvPr id="78" name="PlaceHolder 3"/>
          <p:cNvSpPr>
            <a:spLocks noGrp="1"/>
          </p:cNvSpPr>
          <p:nvPr>
            <p:ph type="dt" idx="3"/>
          </p:nvPr>
        </p:nvSpPr>
        <p:spPr>
          <a:xfrm>
            <a:off x="457200" y="6356520"/>
            <a:ext cx="2130120" cy="361440"/>
          </a:xfrm>
          <a:prstGeom prst="rect">
            <a:avLst/>
          </a:prstGeom>
          <a:noFill/>
          <a:ln w="0">
            <a:noFill/>
          </a:ln>
        </p:spPr>
        <p:txBody>
          <a:bodyPr lIns="90000" rIns="90000" tIns="45000" bIns="45000" anchor="ctr">
            <a:noAutofit/>
          </a:bodyPr>
          <a:lstStyle>
            <a:lvl1pPr indent="0">
              <a:buNone/>
              <a:defRPr b="0" lang="fr-FR" sz="1400" spc="-1" strike="noStrike">
                <a:solidFill>
                  <a:srgbClr val="000000"/>
                </a:solidFill>
                <a:latin typeface="Times New Roman"/>
              </a:defRPr>
            </a:lvl1pPr>
          </a:lstStyle>
          <a:p>
            <a:pPr indent="0">
              <a:buNone/>
            </a:pPr>
            <a:r>
              <a:rPr b="0" lang="fr-FR" sz="1400" spc="-1" strike="noStrike">
                <a:solidFill>
                  <a:srgbClr val="000000"/>
                </a:solidFill>
                <a:latin typeface="Times New Roman"/>
              </a:rPr>
              <a:t>&lt;date/heure&gt;</a:t>
            </a:r>
            <a:endParaRPr b="0" lang="fr-FR" sz="1400" spc="-1" strike="noStrike">
              <a:solidFill>
                <a:srgbClr val="000000"/>
              </a:solidFill>
              <a:latin typeface="Times New Roman"/>
            </a:endParaRPr>
          </a:p>
        </p:txBody>
      </p:sp>
      <p:sp>
        <p:nvSpPr>
          <p:cNvPr id="79" name="PlaceHolder 4"/>
          <p:cNvSpPr>
            <a:spLocks noGrp="1"/>
          </p:cNvSpPr>
          <p:nvPr>
            <p:ph type="title"/>
          </p:nvPr>
        </p:nvSpPr>
        <p:spPr>
          <a:xfrm>
            <a:off x="457200" y="273600"/>
            <a:ext cx="8229240" cy="1144800"/>
          </a:xfrm>
          <a:prstGeom prst="rect">
            <a:avLst/>
          </a:prstGeom>
          <a:noFill/>
          <a:ln w="0">
            <a:noFill/>
          </a:ln>
        </p:spPr>
        <p:txBody>
          <a:bodyPr lIns="0" rIns="0" tIns="0" bIns="0" anchor="ctr">
            <a:noAutofit/>
          </a:bodyPr>
          <a:p>
            <a:pPr indent="0" algn="ctr">
              <a:buNone/>
            </a:pPr>
            <a:r>
              <a:rPr b="0" lang="fr-FR" sz="4400" spc="-1" strike="noStrike">
                <a:solidFill>
                  <a:srgbClr val="000000"/>
                </a:solidFill>
                <a:latin typeface="Arial"/>
              </a:rPr>
              <a:t>Cliquez pour éditer le format du texte-titre</a:t>
            </a:r>
            <a:endParaRPr b="0" lang="fr-FR" sz="4400" spc="-1" strike="noStrike">
              <a:solidFill>
                <a:srgbClr val="000000"/>
              </a:solidFill>
              <a:latin typeface="Arial"/>
            </a:endParaRPr>
          </a:p>
        </p:txBody>
      </p:sp>
      <p:sp>
        <p:nvSpPr>
          <p:cNvPr id="80" name="PlaceHolder 5"/>
          <p:cNvSpPr>
            <a:spLocks noGrp="1"/>
          </p:cNvSpPr>
          <p:nvPr>
            <p:ph type="body"/>
          </p:nvPr>
        </p:nvSpPr>
        <p:spPr>
          <a:xfrm>
            <a:off x="457200" y="1604520"/>
            <a:ext cx="82292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fr-FR" sz="3200" spc="-1" strike="noStrike">
                <a:solidFill>
                  <a:srgbClr val="000000"/>
                </a:solidFill>
                <a:latin typeface="Arial"/>
              </a:rPr>
              <a:t>Cliquez pour éditer le format du plan de texte</a:t>
            </a:r>
            <a:endParaRPr b="0" lang="fr-FR"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fr-FR" sz="2800" spc="-1" strike="noStrike">
                <a:solidFill>
                  <a:srgbClr val="000000"/>
                </a:solidFill>
                <a:latin typeface="Arial"/>
              </a:rPr>
              <a:t>Second niveau de plan</a:t>
            </a:r>
            <a:endParaRPr b="0" lang="fr-FR"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fr-FR" sz="2400" spc="-1" strike="noStrike">
                <a:solidFill>
                  <a:srgbClr val="000000"/>
                </a:solidFill>
                <a:latin typeface="Arial"/>
              </a:rPr>
              <a:t>Troisième niveau de plan</a:t>
            </a:r>
            <a:endParaRPr b="0" lang="fr-FR"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fr-FR" sz="2000" spc="-1" strike="noStrike">
                <a:solidFill>
                  <a:srgbClr val="000000"/>
                </a:solidFill>
                <a:latin typeface="Arial"/>
              </a:rPr>
              <a:t>Quatrième niveau de plan</a:t>
            </a:r>
            <a:endParaRPr b="0" lang="fr-FR"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fr-FR" sz="2000" spc="-1" strike="noStrike">
                <a:solidFill>
                  <a:srgbClr val="000000"/>
                </a:solidFill>
                <a:latin typeface="Arial"/>
              </a:rPr>
              <a:t>Cinquième niveau de plan</a:t>
            </a:r>
            <a:endParaRPr b="0" lang="fr-FR"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fr-FR" sz="2000" spc="-1" strike="noStrike">
                <a:solidFill>
                  <a:srgbClr val="000000"/>
                </a:solidFill>
                <a:latin typeface="Arial"/>
              </a:rPr>
              <a:t>Sixième niveau de plan</a:t>
            </a:r>
            <a:endParaRPr b="0" lang="fr-FR"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fr-FR" sz="2000" spc="-1" strike="noStrike">
                <a:solidFill>
                  <a:srgbClr val="000000"/>
                </a:solidFill>
                <a:latin typeface="Arial"/>
              </a:rPr>
              <a:t>Septième niveau de plan</a:t>
            </a:r>
            <a:endParaRPr b="0" lang="fr-FR"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10.png"/><Relationship Id="rId3" Type="http://schemas.openxmlformats.org/officeDocument/2006/relationships/image" Target="../media/image10.png"/><Relationship Id="rId4" Type="http://schemas.openxmlformats.org/officeDocument/2006/relationships/image" Target="../media/image10.png"/><Relationship Id="rId5" Type="http://schemas.openxmlformats.org/officeDocument/2006/relationships/image" Target="../media/image10.png"/><Relationship Id="rId6" Type="http://schemas.openxmlformats.org/officeDocument/2006/relationships/image" Target="../media/image10.png"/><Relationship Id="rId7" Type="http://schemas.openxmlformats.org/officeDocument/2006/relationships/slideLayout" Target="../slideLayouts/slideLayout13.xml"/><Relationship Id="rId8" Type="http://schemas.openxmlformats.org/officeDocument/2006/relationships/notesSlide" Target="../notesSlides/notesSlide10.xml"/>
</Relationships>
</file>

<file path=ppt/slides/_rels/slide11.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10.png"/><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slideLayout" Target="../slideLayouts/slideLayout13.xml"/><Relationship Id="rId6" Type="http://schemas.openxmlformats.org/officeDocument/2006/relationships/notesSlide" Target="../notesSlides/notesSlide11.xml"/>
</Relationships>
</file>

<file path=ppt/slides/_rels/slide12.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image" Target="../media/image5.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0.png"/><Relationship Id="rId6" Type="http://schemas.openxmlformats.org/officeDocument/2006/relationships/slideLayout" Target="../slideLayouts/slideLayout13.xml"/><Relationship Id="rId7" Type="http://schemas.openxmlformats.org/officeDocument/2006/relationships/notesSlide" Target="../notesSlides/notesSlide12.xml"/>
</Relationships>
</file>

<file path=ppt/slides/_rels/slide13.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image" Target="../media/image16.png"/><Relationship Id="rId3" Type="http://schemas.openxmlformats.org/officeDocument/2006/relationships/image" Target="../media/image17.png"/><Relationship Id="rId4" Type="http://schemas.openxmlformats.org/officeDocument/2006/relationships/image" Target="../media/image5.png"/><Relationship Id="rId5" Type="http://schemas.openxmlformats.org/officeDocument/2006/relationships/image" Target="../media/image10.png"/><Relationship Id="rId6" Type="http://schemas.openxmlformats.org/officeDocument/2006/relationships/image" Target="../media/image10.png"/><Relationship Id="rId7" Type="http://schemas.openxmlformats.org/officeDocument/2006/relationships/image" Target="../media/image10.png"/><Relationship Id="rId8" Type="http://schemas.openxmlformats.org/officeDocument/2006/relationships/slideLayout" Target="../slideLayouts/slideLayout13.xml"/><Relationship Id="rId9" Type="http://schemas.openxmlformats.org/officeDocument/2006/relationships/notesSlide" Target="../notesSlides/notesSlide13.xml"/>
</Relationships>
</file>

<file path=ppt/slides/_rels/slide14.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10.png"/><Relationship Id="rId3" Type="http://schemas.openxmlformats.org/officeDocument/2006/relationships/image" Target="../media/image10.png"/><Relationship Id="rId4" Type="http://schemas.openxmlformats.org/officeDocument/2006/relationships/image" Target="../media/image18.jpeg"/><Relationship Id="rId5" Type="http://schemas.openxmlformats.org/officeDocument/2006/relationships/image" Target="../media/image19.png"/><Relationship Id="rId6" Type="http://schemas.openxmlformats.org/officeDocument/2006/relationships/image" Target="../media/image10.png"/><Relationship Id="rId7" Type="http://schemas.openxmlformats.org/officeDocument/2006/relationships/image" Target="../media/image10.png"/><Relationship Id="rId8" Type="http://schemas.openxmlformats.org/officeDocument/2006/relationships/image" Target="../media/image10.png"/><Relationship Id="rId9" Type="http://schemas.openxmlformats.org/officeDocument/2006/relationships/image" Target="../media/image10.png"/><Relationship Id="rId10" Type="http://schemas.openxmlformats.org/officeDocument/2006/relationships/slideLayout" Target="../slideLayouts/slideLayout13.xml"/><Relationship Id="rId11" Type="http://schemas.openxmlformats.org/officeDocument/2006/relationships/notesSlide" Target="../notesSlides/notesSlide14.xml"/>
</Relationships>
</file>

<file path=ppt/slides/_rels/slide15.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10.png"/><Relationship Id="rId3" Type="http://schemas.openxmlformats.org/officeDocument/2006/relationships/image" Target="../media/image10.png"/><Relationship Id="rId4" Type="http://schemas.openxmlformats.org/officeDocument/2006/relationships/image" Target="../media/image10.png"/><Relationship Id="rId5" Type="http://schemas.openxmlformats.org/officeDocument/2006/relationships/image" Target="../media/image10.png"/><Relationship Id="rId6" Type="http://schemas.openxmlformats.org/officeDocument/2006/relationships/image" Target="../media/image10.png"/><Relationship Id="rId7" Type="http://schemas.openxmlformats.org/officeDocument/2006/relationships/image" Target="../media/image10.png"/><Relationship Id="rId8" Type="http://schemas.openxmlformats.org/officeDocument/2006/relationships/image" Target="../media/image20.png"/><Relationship Id="rId9" Type="http://schemas.openxmlformats.org/officeDocument/2006/relationships/image" Target="../media/image10.png"/><Relationship Id="rId10" Type="http://schemas.openxmlformats.org/officeDocument/2006/relationships/slideLayout" Target="../slideLayouts/slideLayout13.xml"/><Relationship Id="rId11" Type="http://schemas.openxmlformats.org/officeDocument/2006/relationships/notesSlide" Target="../notesSlides/notesSlide15.xml"/>
</Relationships>
</file>

<file path=ppt/slides/_rels/slide16.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10.png"/><Relationship Id="rId3" Type="http://schemas.openxmlformats.org/officeDocument/2006/relationships/image" Target="../media/image10.png"/><Relationship Id="rId4" Type="http://schemas.openxmlformats.org/officeDocument/2006/relationships/image" Target="../media/image21.png"/><Relationship Id="rId5" Type="http://schemas.openxmlformats.org/officeDocument/2006/relationships/slideLayout" Target="../slideLayouts/slideLayout13.xml"/><Relationship Id="rId6" Type="http://schemas.openxmlformats.org/officeDocument/2006/relationships/notesSlide" Target="../notesSlides/notesSlide16.xml"/>
</Relationships>
</file>

<file path=ppt/slides/_rels/slide17.xml.rels><?xml version="1.0" encoding="UTF-8"?>
<Relationships xmlns="http://schemas.openxmlformats.org/package/2006/relationships"><Relationship Id="rId1" Type="http://schemas.openxmlformats.org/officeDocument/2006/relationships/image" Target="../media/image22.png"/><Relationship Id="rId2" Type="http://schemas.openxmlformats.org/officeDocument/2006/relationships/image" Target="../media/image23.png"/><Relationship Id="rId3" Type="http://schemas.openxmlformats.org/officeDocument/2006/relationships/image" Target="../media/image5.png"/><Relationship Id="rId4" Type="http://schemas.openxmlformats.org/officeDocument/2006/relationships/slideLayout" Target="../slideLayouts/slideLayout13.xml"/><Relationship Id="rId5" Type="http://schemas.openxmlformats.org/officeDocument/2006/relationships/notesSlide" Target="../notesSlides/notesSlide17.xml"/>
</Relationships>
</file>

<file path=ppt/slides/_rels/slide18.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10.png"/><Relationship Id="rId3" Type="http://schemas.openxmlformats.org/officeDocument/2006/relationships/image" Target="../media/image10.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10.png"/><Relationship Id="rId9" Type="http://schemas.openxmlformats.org/officeDocument/2006/relationships/slideLayout" Target="../slideLayouts/slideLayout13.xml"/><Relationship Id="rId10" Type="http://schemas.openxmlformats.org/officeDocument/2006/relationships/notesSlide" Target="../notesSlides/notesSlide18.xml"/>
</Relationships>
</file>

<file path=ppt/slides/_rels/slide19.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21.png"/><Relationship Id="rId3" Type="http://schemas.openxmlformats.org/officeDocument/2006/relationships/image" Target="../media/image28.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slideLayout" Target="../slideLayouts/slideLayout13.xml"/><Relationship Id="rId7" Type="http://schemas.openxmlformats.org/officeDocument/2006/relationships/notesSlide" Target="../notesSlides/notesSlide19.xml"/>
</Relationships>
</file>

<file path=ppt/slides/_rels/slide2.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Relationship Id="rId3" Type="http://schemas.openxmlformats.org/officeDocument/2006/relationships/notesSlide" Target="../notesSlides/notesSlide2.xml"/>
</Relationships>
</file>

<file path=ppt/slides/_rels/slide20.xml.rels><?xml version="1.0" encoding="UTF-8"?>
<Relationships xmlns="http://schemas.openxmlformats.org/package/2006/relationships"><Relationship Id="rId1" Type="http://schemas.openxmlformats.org/officeDocument/2006/relationships/image" Target="../media/image29.png"/><Relationship Id="rId2" Type="http://schemas.openxmlformats.org/officeDocument/2006/relationships/image" Target="../media/image5.png"/><Relationship Id="rId3" Type="http://schemas.openxmlformats.org/officeDocument/2006/relationships/image" Target="../media/image10.png"/><Relationship Id="rId4" Type="http://schemas.openxmlformats.org/officeDocument/2006/relationships/image" Target="../media/image10.png"/><Relationship Id="rId5" Type="http://schemas.openxmlformats.org/officeDocument/2006/relationships/image" Target="../media/image10.png"/><Relationship Id="rId6" Type="http://schemas.openxmlformats.org/officeDocument/2006/relationships/slideLayout" Target="../slideLayouts/slideLayout13.xml"/><Relationship Id="rId7" Type="http://schemas.openxmlformats.org/officeDocument/2006/relationships/notesSlide" Target="../notesSlides/notesSlide20.xml"/>
</Relationships>
</file>

<file path=ppt/slides/_rels/slide21.xml.rels><?xml version="1.0" encoding="UTF-8"?>
<Relationships xmlns="http://schemas.openxmlformats.org/package/2006/relationships"><Relationship Id="rId1" Type="http://schemas.openxmlformats.org/officeDocument/2006/relationships/image" Target="../media/image30.png"/><Relationship Id="rId2" Type="http://schemas.openxmlformats.org/officeDocument/2006/relationships/image" Target="../media/image5.png"/><Relationship Id="rId3" Type="http://schemas.openxmlformats.org/officeDocument/2006/relationships/image" Target="../media/image10.png"/><Relationship Id="rId4" Type="http://schemas.openxmlformats.org/officeDocument/2006/relationships/image" Target="../media/image10.png"/><Relationship Id="rId5" Type="http://schemas.openxmlformats.org/officeDocument/2006/relationships/image" Target="../media/image10.png"/><Relationship Id="rId6" Type="http://schemas.openxmlformats.org/officeDocument/2006/relationships/image" Target="../media/image31.png"/><Relationship Id="rId7" Type="http://schemas.openxmlformats.org/officeDocument/2006/relationships/image" Target="../media/image27.png"/><Relationship Id="rId8" Type="http://schemas.openxmlformats.org/officeDocument/2006/relationships/image" Target="../media/image21.png"/><Relationship Id="rId9" Type="http://schemas.openxmlformats.org/officeDocument/2006/relationships/slideLayout" Target="../slideLayouts/slideLayout13.xml"/><Relationship Id="rId10" Type="http://schemas.openxmlformats.org/officeDocument/2006/relationships/notesSlide" Target="../notesSlides/notesSlide21.xml"/>
</Relationships>
</file>

<file path=ppt/slides/_rels/slide22.xml.rels><?xml version="1.0" encoding="UTF-8"?>
<Relationships xmlns="http://schemas.openxmlformats.org/package/2006/relationships"><Relationship Id="rId1" Type="http://schemas.openxmlformats.org/officeDocument/2006/relationships/image" Target="../media/image32.png"/><Relationship Id="rId2" Type="http://schemas.openxmlformats.org/officeDocument/2006/relationships/image" Target="../media/image5.png"/><Relationship Id="rId3" Type="http://schemas.openxmlformats.org/officeDocument/2006/relationships/image" Target="../media/image10.png"/><Relationship Id="rId4" Type="http://schemas.openxmlformats.org/officeDocument/2006/relationships/image" Target="../media/image10.png"/><Relationship Id="rId5" Type="http://schemas.openxmlformats.org/officeDocument/2006/relationships/image" Target="../media/image10.png"/><Relationship Id="rId6" Type="http://schemas.openxmlformats.org/officeDocument/2006/relationships/image" Target="../media/image10.png"/><Relationship Id="rId7" Type="http://schemas.openxmlformats.org/officeDocument/2006/relationships/image" Target="../media/image10.png"/><Relationship Id="rId8" Type="http://schemas.openxmlformats.org/officeDocument/2006/relationships/slideLayout" Target="../slideLayouts/slideLayout13.xml"/><Relationship Id="rId9" Type="http://schemas.openxmlformats.org/officeDocument/2006/relationships/notesSlide" Target="../notesSlides/notesSlide22.xml"/>
</Relationships>
</file>

<file path=ppt/slides/_rels/slide23.xml.rels><?xml version="1.0" encoding="UTF-8"?>
<Relationships xmlns="http://schemas.openxmlformats.org/package/2006/relationships"><Relationship Id="rId1" Type="http://schemas.openxmlformats.org/officeDocument/2006/relationships/image" Target="../media/image33.png"/><Relationship Id="rId2" Type="http://schemas.openxmlformats.org/officeDocument/2006/relationships/image" Target="../media/image5.png"/><Relationship Id="rId3" Type="http://schemas.openxmlformats.org/officeDocument/2006/relationships/image" Target="../media/image10.png"/><Relationship Id="rId4" Type="http://schemas.openxmlformats.org/officeDocument/2006/relationships/image" Target="../media/image10.png"/><Relationship Id="rId5" Type="http://schemas.openxmlformats.org/officeDocument/2006/relationships/slideLayout" Target="../slideLayouts/slideLayout13.xml"/><Relationship Id="rId6" Type="http://schemas.openxmlformats.org/officeDocument/2006/relationships/notesSlide" Target="../notesSlides/notesSlide23.xml"/>
</Relationships>
</file>

<file path=ppt/slides/_rels/slide24.xml.rels><?xml version="1.0" encoding="UTF-8"?>
<Relationships xmlns="http://schemas.openxmlformats.org/package/2006/relationships"><Relationship Id="rId1" Type="http://schemas.openxmlformats.org/officeDocument/2006/relationships/image" Target="../media/image29.png"/><Relationship Id="rId2" Type="http://schemas.openxmlformats.org/officeDocument/2006/relationships/image" Target="../media/image5.png"/><Relationship Id="rId3" Type="http://schemas.openxmlformats.org/officeDocument/2006/relationships/image" Target="../media/image34.png"/><Relationship Id="rId4" Type="http://schemas.openxmlformats.org/officeDocument/2006/relationships/slideLayout" Target="../slideLayouts/slideLayout13.xml"/><Relationship Id="rId5" Type="http://schemas.openxmlformats.org/officeDocument/2006/relationships/notesSlide" Target="../notesSlides/notesSlide24.xml"/>
</Relationships>
</file>

<file path=ppt/slides/_rels/slide25.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21.png"/><Relationship Id="rId3" Type="http://schemas.openxmlformats.org/officeDocument/2006/relationships/image" Target="../media/image34.png"/><Relationship Id="rId4" Type="http://schemas.openxmlformats.org/officeDocument/2006/relationships/slideLayout" Target="../slideLayouts/slideLayout13.xml"/><Relationship Id="rId5" Type="http://schemas.openxmlformats.org/officeDocument/2006/relationships/notesSlide" Target="../notesSlides/notesSlide25.xml"/>
</Relationships>
</file>

<file path=ppt/slides/_rels/slide26.xml.rels><?xml version="1.0" encoding="UTF-8"?>
<Relationships xmlns="http://schemas.openxmlformats.org/package/2006/relationships"><Relationship Id="rId1" Type="http://schemas.openxmlformats.org/officeDocument/2006/relationships/image" Target="../media/image29.png"/><Relationship Id="rId2" Type="http://schemas.openxmlformats.org/officeDocument/2006/relationships/image" Target="../media/image5.png"/><Relationship Id="rId3" Type="http://schemas.openxmlformats.org/officeDocument/2006/relationships/image" Target="../media/image10.png"/><Relationship Id="rId4" Type="http://schemas.openxmlformats.org/officeDocument/2006/relationships/image" Target="../media/image10.png"/><Relationship Id="rId5" Type="http://schemas.openxmlformats.org/officeDocument/2006/relationships/image" Target="../media/image10.png"/><Relationship Id="rId6" Type="http://schemas.openxmlformats.org/officeDocument/2006/relationships/image" Target="../media/image10.png"/><Relationship Id="rId7" Type="http://schemas.openxmlformats.org/officeDocument/2006/relationships/image" Target="../media/image10.png"/><Relationship Id="rId8" Type="http://schemas.openxmlformats.org/officeDocument/2006/relationships/image" Target="../media/image10.png"/><Relationship Id="rId9" Type="http://schemas.openxmlformats.org/officeDocument/2006/relationships/image" Target="../media/image10.png"/><Relationship Id="rId10" Type="http://schemas.openxmlformats.org/officeDocument/2006/relationships/image" Target="../media/image10.png"/><Relationship Id="rId11" Type="http://schemas.openxmlformats.org/officeDocument/2006/relationships/slideLayout" Target="../slideLayouts/slideLayout13.xml"/><Relationship Id="rId12" Type="http://schemas.openxmlformats.org/officeDocument/2006/relationships/notesSlide" Target="../notesSlides/notesSlide26.xml"/>
</Relationships>
</file>

<file path=ppt/slides/_rels/slide27.xml.rels><?xml version="1.0" encoding="UTF-8"?>
<Relationships xmlns="http://schemas.openxmlformats.org/package/2006/relationships"><Relationship Id="rId1" Type="http://schemas.openxmlformats.org/officeDocument/2006/relationships/image" Target="../media/image35.png"/><Relationship Id="rId2" Type="http://schemas.openxmlformats.org/officeDocument/2006/relationships/image" Target="../media/image5.png"/><Relationship Id="rId3" Type="http://schemas.openxmlformats.org/officeDocument/2006/relationships/image" Target="../media/image10.png"/><Relationship Id="rId4" Type="http://schemas.openxmlformats.org/officeDocument/2006/relationships/image" Target="../media/image10.png"/><Relationship Id="rId5" Type="http://schemas.openxmlformats.org/officeDocument/2006/relationships/image" Target="../media/image10.png"/><Relationship Id="rId6" Type="http://schemas.openxmlformats.org/officeDocument/2006/relationships/image" Target="../media/image10.png"/><Relationship Id="rId7" Type="http://schemas.openxmlformats.org/officeDocument/2006/relationships/image" Target="../media/image10.png"/><Relationship Id="rId8" Type="http://schemas.openxmlformats.org/officeDocument/2006/relationships/slideLayout" Target="../slideLayouts/slideLayout13.xml"/><Relationship Id="rId9" Type="http://schemas.openxmlformats.org/officeDocument/2006/relationships/notesSlide" Target="../notesSlides/notesSlide27.xml"/>
</Relationships>
</file>

<file path=ppt/slides/_rels/slide28.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21.png"/><Relationship Id="rId3" Type="http://schemas.openxmlformats.org/officeDocument/2006/relationships/image" Target="../media/image34.png"/><Relationship Id="rId4" Type="http://schemas.openxmlformats.org/officeDocument/2006/relationships/image" Target="../media/image28.png"/><Relationship Id="rId5" Type="http://schemas.openxmlformats.org/officeDocument/2006/relationships/image" Target="../media/image24.png"/><Relationship Id="rId6" Type="http://schemas.openxmlformats.org/officeDocument/2006/relationships/image" Target="../media/image25.png"/><Relationship Id="rId7" Type="http://schemas.openxmlformats.org/officeDocument/2006/relationships/slideLayout" Target="../slideLayouts/slideLayout13.xml"/><Relationship Id="rId8" Type="http://schemas.openxmlformats.org/officeDocument/2006/relationships/notesSlide" Target="../notesSlides/notesSlide28.xml"/>
</Relationships>
</file>

<file path=ppt/slides/_rels/slide29.xml.rels><?xml version="1.0" encoding="UTF-8"?>
<Relationships xmlns="http://schemas.openxmlformats.org/package/2006/relationships"><Relationship Id="rId1" Type="http://schemas.openxmlformats.org/officeDocument/2006/relationships/image" Target="../media/image36.png"/><Relationship Id="rId2" Type="http://schemas.openxmlformats.org/officeDocument/2006/relationships/image" Target="../media/image21.png"/><Relationship Id="rId3" Type="http://schemas.openxmlformats.org/officeDocument/2006/relationships/image" Target="../media/image5.png"/><Relationship Id="rId4" Type="http://schemas.openxmlformats.org/officeDocument/2006/relationships/image" Target="../media/image10.png"/><Relationship Id="rId5" Type="http://schemas.openxmlformats.org/officeDocument/2006/relationships/image" Target="../media/image10.png"/><Relationship Id="rId6" Type="http://schemas.openxmlformats.org/officeDocument/2006/relationships/image" Target="../media/image10.png"/><Relationship Id="rId7" Type="http://schemas.openxmlformats.org/officeDocument/2006/relationships/slideLayout" Target="../slideLayouts/slideLayout13.xml"/><Relationship Id="rId8" Type="http://schemas.openxmlformats.org/officeDocument/2006/relationships/notesSlide" Target="../notesSlides/notesSlide29.xml"/>
</Relationships>
</file>

<file path=ppt/slides/_rels/slide3.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Relationship Id="rId3" Type="http://schemas.openxmlformats.org/officeDocument/2006/relationships/notesSlide" Target="../notesSlides/notesSlide3.xml"/>
</Relationships>
</file>

<file path=ppt/slides/_rels/slide30.xml.rels><?xml version="1.0" encoding="UTF-8"?>
<Relationships xmlns="http://schemas.openxmlformats.org/package/2006/relationships"><Relationship Id="rId1" Type="http://schemas.openxmlformats.org/officeDocument/2006/relationships/image" Target="../media/image37.png"/><Relationship Id="rId2" Type="http://schemas.openxmlformats.org/officeDocument/2006/relationships/image" Target="../media/image5.png"/><Relationship Id="rId3" Type="http://schemas.openxmlformats.org/officeDocument/2006/relationships/image" Target="../media/image10.png"/><Relationship Id="rId4" Type="http://schemas.openxmlformats.org/officeDocument/2006/relationships/image" Target="../media/image10.png"/><Relationship Id="rId5" Type="http://schemas.openxmlformats.org/officeDocument/2006/relationships/image" Target="../media/image10.png"/><Relationship Id="rId6" Type="http://schemas.openxmlformats.org/officeDocument/2006/relationships/slideLayout" Target="../slideLayouts/slideLayout13.xml"/><Relationship Id="rId7" Type="http://schemas.openxmlformats.org/officeDocument/2006/relationships/notesSlide" Target="../notesSlides/notesSlide30.xml"/>
</Relationships>
</file>

<file path=ppt/slides/_rels/slide31.xml.rels><?xml version="1.0" encoding="UTF-8"?>
<Relationships xmlns="http://schemas.openxmlformats.org/package/2006/relationships"><Relationship Id="rId1" Type="http://schemas.openxmlformats.org/officeDocument/2006/relationships/image" Target="../media/image38.jpeg"/><Relationship Id="rId2" Type="http://schemas.openxmlformats.org/officeDocument/2006/relationships/image" Target="../media/image5.png"/><Relationship Id="rId3" Type="http://schemas.openxmlformats.org/officeDocument/2006/relationships/image" Target="../media/image10.png"/><Relationship Id="rId4" Type="http://schemas.openxmlformats.org/officeDocument/2006/relationships/image" Target="../media/image10.png"/><Relationship Id="rId5" Type="http://schemas.openxmlformats.org/officeDocument/2006/relationships/image" Target="../media/image10.png"/><Relationship Id="rId6" Type="http://schemas.openxmlformats.org/officeDocument/2006/relationships/image" Target="../media/image10.png"/><Relationship Id="rId7" Type="http://schemas.openxmlformats.org/officeDocument/2006/relationships/slideLayout" Target="../slideLayouts/slideLayout13.xml"/><Relationship Id="rId8" Type="http://schemas.openxmlformats.org/officeDocument/2006/relationships/notesSlide" Target="../notesSlides/notesSlide31.xml"/>
</Relationships>
</file>

<file path=ppt/slides/_rels/slide32.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21.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slideLayout" Target="../slideLayouts/slideLayout13.xml"/><Relationship Id="rId6" Type="http://schemas.openxmlformats.org/officeDocument/2006/relationships/notesSlide" Target="../notesSlides/notesSlide32.xml"/>
</Relationships>
</file>

<file path=ppt/slides/_rels/slide33.xml.rels><?xml version="1.0" encoding="UTF-8"?>
<Relationships xmlns="http://schemas.openxmlformats.org/package/2006/relationships"><Relationship Id="rId1" Type="http://schemas.openxmlformats.org/officeDocument/2006/relationships/image" Target="../media/image39.png"/><Relationship Id="rId2" Type="http://schemas.openxmlformats.org/officeDocument/2006/relationships/image" Target="../media/image5.png"/><Relationship Id="rId3" Type="http://schemas.openxmlformats.org/officeDocument/2006/relationships/image" Target="../media/image10.png"/><Relationship Id="rId4" Type="http://schemas.openxmlformats.org/officeDocument/2006/relationships/image" Target="../media/image10.png"/><Relationship Id="rId5" Type="http://schemas.openxmlformats.org/officeDocument/2006/relationships/image" Target="../media/image10.png"/><Relationship Id="rId6" Type="http://schemas.openxmlformats.org/officeDocument/2006/relationships/image" Target="../media/image10.png"/><Relationship Id="rId7" Type="http://schemas.openxmlformats.org/officeDocument/2006/relationships/image" Target="../media/image10.png"/><Relationship Id="rId8" Type="http://schemas.openxmlformats.org/officeDocument/2006/relationships/image" Target="../media/image10.png"/><Relationship Id="rId9" Type="http://schemas.openxmlformats.org/officeDocument/2006/relationships/image" Target="../media/image10.png"/><Relationship Id="rId10" Type="http://schemas.openxmlformats.org/officeDocument/2006/relationships/image" Target="../media/image10.png"/><Relationship Id="rId11" Type="http://schemas.openxmlformats.org/officeDocument/2006/relationships/slideLayout" Target="../slideLayouts/slideLayout13.xml"/><Relationship Id="rId12" Type="http://schemas.openxmlformats.org/officeDocument/2006/relationships/notesSlide" Target="../notesSlides/notesSlide33.xml"/>
</Relationships>
</file>

<file path=ppt/slides/_rels/slide34.xml.rels><?xml version="1.0" encoding="UTF-8"?>
<Relationships xmlns="http://schemas.openxmlformats.org/package/2006/relationships"><Relationship Id="rId1" Type="http://schemas.openxmlformats.org/officeDocument/2006/relationships/image" Target="../media/image40.png"/><Relationship Id="rId2" Type="http://schemas.openxmlformats.org/officeDocument/2006/relationships/image" Target="../media/image5.png"/><Relationship Id="rId3" Type="http://schemas.openxmlformats.org/officeDocument/2006/relationships/slideLayout" Target="../slideLayouts/slideLayout13.xml"/><Relationship Id="rId4" Type="http://schemas.openxmlformats.org/officeDocument/2006/relationships/notesSlide" Target="../notesSlides/notesSlide34.xml"/>
</Relationships>
</file>

<file path=ppt/slides/_rels/slide35.xml.rels><?xml version="1.0" encoding="UTF-8"?>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5.png"/><Relationship Id="rId3" Type="http://schemas.openxmlformats.org/officeDocument/2006/relationships/slideLayout" Target="../slideLayouts/slideLayout13.xml"/><Relationship Id="rId4" Type="http://schemas.openxmlformats.org/officeDocument/2006/relationships/notesSlide" Target="../notesSlides/notesSlide35.xml"/>
</Relationships>
</file>

<file path=ppt/slides/_rels/slide36.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42.png"/><Relationship Id="rId3" Type="http://schemas.microsoft.com/office/2007/relationships/hdphoto" Target="../media/hdphoto1.wdp"/><Relationship Id="rId4" Type="http://schemas.openxmlformats.org/officeDocument/2006/relationships/image" Target="../media/image43.png"/><Relationship Id="rId5" Type="http://schemas.microsoft.com/office/2007/relationships/hdphoto" Target="../media/hdphoto2.wdp"/><Relationship Id="rId6" Type="http://schemas.openxmlformats.org/officeDocument/2006/relationships/slideLayout" Target="../slideLayouts/slideLayout1.xml"/>
</Relationships>
</file>

<file path=ppt/slides/_rels/slide4.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Relationship Id="rId3" Type="http://schemas.openxmlformats.org/officeDocument/2006/relationships/notesSlide" Target="../notesSlides/notesSlide4.xml"/>
</Relationships>
</file>

<file path=ppt/slides/_rels/slide5.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Relationship Id="rId3" Type="http://schemas.openxmlformats.org/officeDocument/2006/relationships/notesSlide" Target="../notesSlides/notesSlide5.xml"/>
</Relationships>
</file>

<file path=ppt/slides/_rels/slide6.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Relationship Id="rId3" Type="http://schemas.openxmlformats.org/officeDocument/2006/relationships/notesSlide" Target="../notesSlides/notesSlide6.xml"/>
</Relationships>
</file>

<file path=ppt/slides/_rels/slide7.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25.xml"/>
</Relationships>
</file>

<file path=ppt/slides/_rels/slide8.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5.png"/><Relationship Id="rId3" Type="http://schemas.openxmlformats.org/officeDocument/2006/relationships/image" Target="../media/image8.png"/><Relationship Id="rId4" Type="http://schemas.openxmlformats.org/officeDocument/2006/relationships/slideLayout" Target="../slideLayouts/slideLayout13.xml"/><Relationship Id="rId5" Type="http://schemas.openxmlformats.org/officeDocument/2006/relationships/notesSlide" Target="../notesSlides/notesSlide8.xml"/>
</Relationships>
</file>

<file path=ppt/slides/_rels/slide9.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9.png"/><Relationship Id="rId3" Type="http://schemas.openxmlformats.org/officeDocument/2006/relationships/slideLayout" Target="../slideLayouts/slideLayout13.xml"/><Relationship Id="rId4" Type="http://schemas.openxmlformats.org/officeDocument/2006/relationships/notesSlide" Target="../notesSlides/notesSlide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3" name="Image 6_0" descr=""/>
          <p:cNvPicPr/>
          <p:nvPr/>
        </p:nvPicPr>
        <p:blipFill>
          <a:blip r:embed="rId1"/>
          <a:stretch/>
        </p:blipFill>
        <p:spPr>
          <a:xfrm>
            <a:off x="0" y="0"/>
            <a:ext cx="9127440" cy="6841440"/>
          </a:xfrm>
          <a:prstGeom prst="rect">
            <a:avLst/>
          </a:prstGeom>
          <a:ln w="0">
            <a:noFill/>
          </a:ln>
        </p:spPr>
      </p:pic>
      <p:pic>
        <p:nvPicPr>
          <p:cNvPr id="124" name="Picture 2_0" descr="C:\Users\Mathilde\Downloads\cadre_blanc.png"/>
          <p:cNvPicPr/>
          <p:nvPr/>
        </p:nvPicPr>
        <p:blipFill>
          <a:blip r:embed="rId2"/>
          <a:stretch/>
        </p:blipFill>
        <p:spPr>
          <a:xfrm>
            <a:off x="4223880" y="836640"/>
            <a:ext cx="4914720" cy="5168160"/>
          </a:xfrm>
          <a:prstGeom prst="rect">
            <a:avLst/>
          </a:prstGeom>
          <a:ln w="0">
            <a:noFill/>
          </a:ln>
        </p:spPr>
      </p:pic>
      <p:pic>
        <p:nvPicPr>
          <p:cNvPr id="125" name="Picture 2_1" descr="C:\wamp\www\VIRALGAMES_2012-Corporate\Graphs\Sources\Images\ombre.png"/>
          <p:cNvPicPr/>
          <p:nvPr/>
        </p:nvPicPr>
        <p:blipFill>
          <a:blip r:embed="rId3"/>
          <a:stretch/>
        </p:blipFill>
        <p:spPr>
          <a:xfrm>
            <a:off x="5461200" y="5454000"/>
            <a:ext cx="2435760" cy="262800"/>
          </a:xfrm>
          <a:prstGeom prst="rect">
            <a:avLst/>
          </a:prstGeom>
          <a:ln w="0">
            <a:noFill/>
          </a:ln>
        </p:spPr>
      </p:pic>
      <p:sp>
        <p:nvSpPr>
          <p:cNvPr id="126" name="CustomShape 1"/>
          <p:cNvSpPr/>
          <p:nvPr/>
        </p:nvSpPr>
        <p:spPr>
          <a:xfrm>
            <a:off x="155520" y="-144360"/>
            <a:ext cx="288360" cy="288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fr-FR" sz="1800" spc="-1" strike="noStrike">
              <a:solidFill>
                <a:srgbClr val="000000"/>
              </a:solidFill>
              <a:latin typeface="Arial"/>
              <a:ea typeface="DejaVu Sans"/>
            </a:endParaRPr>
          </a:p>
        </p:txBody>
      </p:sp>
      <p:sp>
        <p:nvSpPr>
          <p:cNvPr id="127" name="CustomShape 2"/>
          <p:cNvSpPr/>
          <p:nvPr/>
        </p:nvSpPr>
        <p:spPr>
          <a:xfrm>
            <a:off x="307800" y="7920"/>
            <a:ext cx="288360" cy="288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fr-FR" sz="1800" spc="-1" strike="noStrike">
              <a:solidFill>
                <a:srgbClr val="000000"/>
              </a:solidFill>
              <a:latin typeface="Arial"/>
              <a:ea typeface="DejaVu Sans"/>
            </a:endParaRPr>
          </a:p>
        </p:txBody>
      </p:sp>
      <p:sp>
        <p:nvSpPr>
          <p:cNvPr id="128" name="CustomShape 3"/>
          <p:cNvSpPr/>
          <p:nvPr/>
        </p:nvSpPr>
        <p:spPr>
          <a:xfrm>
            <a:off x="4412520" y="2255400"/>
            <a:ext cx="4681440" cy="2533680"/>
          </a:xfrm>
          <a:prstGeom prst="rect">
            <a:avLst/>
          </a:prstGeom>
          <a:noFill/>
          <a:ln w="0">
            <a:noFill/>
          </a:ln>
        </p:spPr>
        <p:style>
          <a:lnRef idx="0"/>
          <a:fillRef idx="0"/>
          <a:effectRef idx="0"/>
          <a:fontRef idx="minor"/>
        </p:style>
        <p:txBody>
          <a:bodyPr lIns="90000" rIns="90000" tIns="45000" bIns="45000" anchor="ctr" anchorCtr="1">
            <a:normAutofit/>
          </a:bodyPr>
          <a:p>
            <a:pPr algn="ctr">
              <a:lnSpc>
                <a:spcPct val="100000"/>
              </a:lnSpc>
              <a:tabLst>
                <a:tab algn="l" pos="408240"/>
              </a:tabLst>
            </a:pPr>
            <a:endParaRPr b="0" lang="fr-FR" sz="4000" spc="-1" strike="noStrike">
              <a:solidFill>
                <a:srgbClr val="000000"/>
              </a:solidFill>
              <a:latin typeface="Arial"/>
            </a:endParaRPr>
          </a:p>
          <a:p>
            <a:pPr algn="ctr">
              <a:lnSpc>
                <a:spcPct val="100000"/>
              </a:lnSpc>
              <a:tabLst>
                <a:tab algn="l" pos="408240"/>
              </a:tabLst>
            </a:pPr>
            <a:r>
              <a:rPr b="0" lang="fr-FR" sz="4000" spc="-1" strike="noStrike">
                <a:solidFill>
                  <a:srgbClr val="666666"/>
                </a:solidFill>
                <a:latin typeface="Tahoma"/>
                <a:ea typeface="DejaVu Sans"/>
              </a:rPr>
              <a:t>Orange </a:t>
            </a:r>
            <a:endParaRPr b="0" lang="fr-FR" sz="4000" spc="-1" strike="noStrike">
              <a:solidFill>
                <a:srgbClr val="000000"/>
              </a:solidFill>
              <a:latin typeface="Arial"/>
            </a:endParaRPr>
          </a:p>
          <a:p>
            <a:pPr algn="ctr">
              <a:lnSpc>
                <a:spcPct val="100000"/>
              </a:lnSpc>
              <a:tabLst>
                <a:tab algn="l" pos="408240"/>
              </a:tabLst>
            </a:pPr>
            <a:r>
              <a:rPr b="0" lang="fr-FR" sz="4000" spc="-1" strike="noStrike">
                <a:solidFill>
                  <a:srgbClr val="666666"/>
                </a:solidFill>
                <a:latin typeface="Tahoma"/>
                <a:ea typeface="DejaVu Sans"/>
              </a:rPr>
              <a:t>Serious Game VE 2024</a:t>
            </a:r>
            <a:endParaRPr b="0" lang="fr-FR" sz="4000" spc="-1" strike="noStrike">
              <a:solidFill>
                <a:srgbClr val="000000"/>
              </a:solidFill>
              <a:latin typeface="Arial"/>
            </a:endParaRPr>
          </a:p>
          <a:p>
            <a:pPr algn="ctr">
              <a:lnSpc>
                <a:spcPct val="100000"/>
              </a:lnSpc>
              <a:tabLst>
                <a:tab algn="l" pos="408240"/>
              </a:tabLst>
            </a:pPr>
            <a:endParaRPr b="0" lang="fr-FR" sz="4000" spc="-1" strike="noStrike">
              <a:solidFill>
                <a:srgbClr val="000000"/>
              </a:solidFill>
              <a:latin typeface="Arial"/>
            </a:endParaRPr>
          </a:p>
          <a:p>
            <a:pPr algn="ctr">
              <a:lnSpc>
                <a:spcPct val="100000"/>
              </a:lnSpc>
              <a:tabLst>
                <a:tab algn="l" pos="408240"/>
              </a:tabLst>
            </a:pPr>
            <a:endParaRPr b="0" lang="fr-FR" sz="4000" spc="-1" strike="noStrike">
              <a:solidFill>
                <a:srgbClr val="000000"/>
              </a:solidFill>
              <a:latin typeface="Arial"/>
            </a:endParaRPr>
          </a:p>
        </p:txBody>
      </p:sp>
      <p:pic>
        <p:nvPicPr>
          <p:cNvPr id="129" name="" descr=""/>
          <p:cNvPicPr/>
          <p:nvPr/>
        </p:nvPicPr>
        <p:blipFill>
          <a:blip r:embed="rId4"/>
          <a:stretch/>
        </p:blipFill>
        <p:spPr>
          <a:xfrm>
            <a:off x="4982040" y="1216080"/>
            <a:ext cx="3618360" cy="464400"/>
          </a:xfrm>
          <a:prstGeom prst="rect">
            <a:avLst/>
          </a:prstGeom>
          <a:ln w="0">
            <a:noFill/>
          </a:ln>
        </p:spPr>
      </p:pic>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9" name="CustomShape 93"/>
          <p:cNvSpPr/>
          <p:nvPr/>
        </p:nvSpPr>
        <p:spPr>
          <a:xfrm>
            <a:off x="457200" y="274680"/>
            <a:ext cx="8256600" cy="1126440"/>
          </a:xfrm>
          <a:prstGeom prst="rect">
            <a:avLst/>
          </a:prstGeom>
          <a:noFill/>
          <a:ln w="0">
            <a:noFill/>
          </a:ln>
        </p:spPr>
        <p:style>
          <a:lnRef idx="0"/>
          <a:fillRef idx="0"/>
          <a:effectRef idx="0"/>
          <a:fontRef idx="minor"/>
        </p:style>
        <p:txBody>
          <a:bodyPr lIns="90000" rIns="90000" tIns="45000" bIns="45000" anchor="ctr">
            <a:normAutofit/>
          </a:bodyPr>
          <a:p>
            <a:pPr>
              <a:lnSpc>
                <a:spcPct val="100000"/>
              </a:lnSpc>
              <a:tabLst>
                <a:tab algn="l" pos="408240"/>
              </a:tabLst>
            </a:pPr>
            <a:r>
              <a:rPr b="1" lang="fr-FR" sz="2400" spc="-1" strike="noStrike">
                <a:solidFill>
                  <a:srgbClr val="e16c00"/>
                </a:solidFill>
                <a:latin typeface="Tahoma"/>
                <a:ea typeface="Tahoma"/>
              </a:rPr>
              <a:t>Introduction</a:t>
            </a:r>
            <a:endParaRPr b="0" lang="fr-FR" sz="2400" spc="-1" strike="noStrike">
              <a:solidFill>
                <a:srgbClr val="000000"/>
              </a:solidFill>
              <a:latin typeface="Arial"/>
            </a:endParaRPr>
          </a:p>
        </p:txBody>
      </p:sp>
      <p:sp>
        <p:nvSpPr>
          <p:cNvPr id="180" name="Line 22"/>
          <p:cNvSpPr/>
          <p:nvPr/>
        </p:nvSpPr>
        <p:spPr>
          <a:xfrm>
            <a:off x="539280" y="1124640"/>
            <a:ext cx="1152360" cy="360"/>
          </a:xfrm>
          <a:prstGeom prst="line">
            <a:avLst/>
          </a:prstGeom>
          <a:ln w="12700">
            <a:solidFill>
              <a:srgbClr val="d9d9d9"/>
            </a:solidFill>
            <a:round/>
          </a:ln>
        </p:spPr>
        <p:style>
          <a:lnRef idx="1">
            <a:schemeClr val="accent1"/>
          </a:lnRef>
          <a:fillRef idx="0">
            <a:schemeClr val="accent1"/>
          </a:fillRef>
          <a:effectRef idx="0">
            <a:schemeClr val="accent1"/>
          </a:effectRef>
          <a:fontRef idx="minor"/>
        </p:style>
        <p:txBody>
          <a:bodyPr lIns="90000" rIns="90000" tIns="-44640" bIns="-44640" anchor="t" anchorCtr="1">
            <a:noAutofit/>
          </a:bodyPr>
          <a:p>
            <a:endParaRPr b="0" lang="fr-FR" sz="1800" spc="-1" strike="noStrike">
              <a:solidFill>
                <a:srgbClr val="000000"/>
              </a:solidFill>
              <a:latin typeface="Arial"/>
              <a:ea typeface="DejaVu Sans"/>
            </a:endParaRPr>
          </a:p>
        </p:txBody>
      </p:sp>
      <p:pic>
        <p:nvPicPr>
          <p:cNvPr id="181" name="Picture 2_ 21" descr="C:\wamp\www\VIRALGAMES_2012-Corporate\Graphs\Sources\Images\vague_bordure.png"/>
          <p:cNvPicPr/>
          <p:nvPr/>
        </p:nvPicPr>
        <p:blipFill>
          <a:blip r:embed="rId1"/>
          <a:stretch/>
        </p:blipFill>
        <p:spPr>
          <a:xfrm>
            <a:off x="8316360" y="0"/>
            <a:ext cx="811080" cy="6841440"/>
          </a:xfrm>
          <a:prstGeom prst="rect">
            <a:avLst/>
          </a:prstGeom>
          <a:ln w="0">
            <a:noFill/>
          </a:ln>
        </p:spPr>
      </p:pic>
      <p:sp>
        <p:nvSpPr>
          <p:cNvPr id="182" name="CustomShape 94"/>
          <p:cNvSpPr/>
          <p:nvPr/>
        </p:nvSpPr>
        <p:spPr>
          <a:xfrm>
            <a:off x="6553080" y="6356520"/>
            <a:ext cx="2117160" cy="348480"/>
          </a:xfrm>
          <a:prstGeom prst="rect">
            <a:avLst/>
          </a:prstGeom>
          <a:noFill/>
          <a:ln w="0">
            <a:noFill/>
          </a:ln>
        </p:spPr>
        <p:style>
          <a:lnRef idx="0"/>
          <a:fillRef idx="0"/>
          <a:effectRef idx="0"/>
          <a:fontRef idx="minor"/>
        </p:style>
        <p:txBody>
          <a:bodyPr lIns="90000" rIns="90000" tIns="45000" bIns="45000" anchor="ctr">
            <a:noAutofit/>
          </a:bodyPr>
          <a:p>
            <a:pPr algn="r">
              <a:lnSpc>
                <a:spcPct val="100000"/>
              </a:lnSpc>
              <a:tabLst>
                <a:tab algn="l" pos="408240"/>
              </a:tabLst>
            </a:pPr>
            <a:fld id="{4DCB94A2-555B-4F36-B8F1-6D7548B81327}" type="slidenum">
              <a:rPr b="0" lang="fr-FR" sz="1200" spc="-1" strike="noStrike">
                <a:solidFill>
                  <a:srgbClr val="8b8b8b"/>
                </a:solidFill>
                <a:latin typeface="Calibri"/>
                <a:ea typeface="DejaVu Sans"/>
              </a:rPr>
              <a:t>&lt;numéro&gt;</a:t>
            </a:fld>
            <a:endParaRPr b="0" lang="fr-FR" sz="1200" spc="-1" strike="noStrike">
              <a:solidFill>
                <a:srgbClr val="000000"/>
              </a:solidFill>
              <a:latin typeface="Arial"/>
            </a:endParaRPr>
          </a:p>
        </p:txBody>
      </p:sp>
      <p:sp>
        <p:nvSpPr>
          <p:cNvPr id="183" name="CustomShape 95"/>
          <p:cNvSpPr/>
          <p:nvPr/>
        </p:nvSpPr>
        <p:spPr>
          <a:xfrm>
            <a:off x="4464000" y="1080000"/>
            <a:ext cx="3235320" cy="5575320"/>
          </a:xfrm>
          <a:prstGeom prst="rect">
            <a:avLst/>
          </a:prstGeom>
          <a:noFill/>
          <a:ln w="9360">
            <a:solidFill>
              <a:srgbClr val="808080"/>
            </a:solidFill>
            <a:prstDash val="dashDot"/>
            <a:miter/>
          </a:ln>
        </p:spPr>
        <p:style>
          <a:lnRef idx="0"/>
          <a:fillRef idx="0"/>
          <a:effectRef idx="0"/>
          <a:fontRef idx="minor"/>
        </p:style>
        <p:txBody>
          <a:bodyPr lIns="90000" rIns="90000" tIns="46800" bIns="468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p:txBody>
      </p:sp>
      <p:sp>
        <p:nvSpPr>
          <p:cNvPr id="184" name=""/>
          <p:cNvSpPr/>
          <p:nvPr/>
        </p:nvSpPr>
        <p:spPr>
          <a:xfrm>
            <a:off x="4883040" y="3229200"/>
            <a:ext cx="2228400" cy="35568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1" lang="fr-FR" sz="800" spc="-1" strike="noStrike">
                <a:solidFill>
                  <a:srgbClr val="000000"/>
                </a:solidFill>
                <a:latin typeface="Arial"/>
                <a:ea typeface="DejaVu Sans"/>
              </a:rPr>
              <a:t>Marc</a:t>
            </a:r>
            <a:endParaRPr b="0" lang="fr-FR" sz="800" spc="-1" strike="noStrike">
              <a:solidFill>
                <a:srgbClr val="000000"/>
              </a:solidFill>
              <a:latin typeface="Arial"/>
            </a:endParaRPr>
          </a:p>
          <a:p>
            <a:pPr>
              <a:lnSpc>
                <a:spcPct val="100000"/>
              </a:lnSpc>
            </a:pPr>
            <a:r>
              <a:rPr b="0" lang="fr-FR" sz="800" spc="-1" strike="noStrike">
                <a:solidFill>
                  <a:srgbClr val="000000"/>
                </a:solidFill>
                <a:latin typeface="Arial"/>
                <a:ea typeface="DejaVu Sans"/>
              </a:rPr>
              <a:t>Des voitures électriques ?</a:t>
            </a:r>
            <a:endParaRPr b="0" lang="fr-FR" sz="800" spc="-1" strike="noStrike">
              <a:solidFill>
                <a:srgbClr val="000000"/>
              </a:solidFill>
              <a:latin typeface="Arial"/>
            </a:endParaRPr>
          </a:p>
        </p:txBody>
      </p:sp>
      <p:pic>
        <p:nvPicPr>
          <p:cNvPr id="185" name="" descr=""/>
          <p:cNvPicPr/>
          <p:nvPr/>
        </p:nvPicPr>
        <p:blipFill>
          <a:blip r:embed="rId2"/>
          <a:srcRect l="65661" t="73049" r="16478" b="2345"/>
          <a:stretch/>
        </p:blipFill>
        <p:spPr>
          <a:xfrm>
            <a:off x="7113960" y="3229200"/>
            <a:ext cx="439920" cy="409680"/>
          </a:xfrm>
          <a:prstGeom prst="rect">
            <a:avLst/>
          </a:prstGeom>
          <a:ln w="0">
            <a:noFill/>
          </a:ln>
        </p:spPr>
      </p:pic>
      <p:sp>
        <p:nvSpPr>
          <p:cNvPr id="186" name=""/>
          <p:cNvSpPr/>
          <p:nvPr/>
        </p:nvSpPr>
        <p:spPr>
          <a:xfrm>
            <a:off x="5373360" y="2790000"/>
            <a:ext cx="2228400" cy="264600"/>
          </a:xfrm>
          <a:prstGeom prst="rect">
            <a:avLst/>
          </a:prstGeom>
          <a:solidFill>
            <a:srgbClr val="ffb66c"/>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Des voitures électriques ?</a:t>
            </a:r>
            <a:endParaRPr b="0" lang="fr-FR" sz="800" spc="-1" strike="noStrike">
              <a:solidFill>
                <a:srgbClr val="000000"/>
              </a:solidFill>
              <a:latin typeface="Arial"/>
            </a:endParaRPr>
          </a:p>
        </p:txBody>
      </p:sp>
      <p:sp>
        <p:nvSpPr>
          <p:cNvPr id="187" name=""/>
          <p:cNvSpPr/>
          <p:nvPr/>
        </p:nvSpPr>
        <p:spPr>
          <a:xfrm>
            <a:off x="5812560" y="4679640"/>
            <a:ext cx="1724400" cy="67932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1" lang="fr-FR" sz="800" spc="-1" strike="noStrike">
                <a:solidFill>
                  <a:srgbClr val="000000"/>
                </a:solidFill>
                <a:latin typeface="Arial"/>
                <a:ea typeface="DejaVu Sans"/>
              </a:rPr>
              <a:t>Sophie</a:t>
            </a:r>
            <a:endParaRPr b="0" lang="fr-FR" sz="800" spc="-1" strike="noStrike">
              <a:solidFill>
                <a:srgbClr val="000000"/>
              </a:solidFill>
              <a:latin typeface="Arial"/>
            </a:endParaRPr>
          </a:p>
          <a:p>
            <a:pPr>
              <a:lnSpc>
                <a:spcPct val="100000"/>
              </a:lnSpc>
            </a:pPr>
            <a:r>
              <a:rPr b="0" lang="fr-FR" sz="800" spc="-1" strike="noStrike">
                <a:solidFill>
                  <a:srgbClr val="000000"/>
                </a:solidFill>
                <a:latin typeface="Arial"/>
                <a:ea typeface="DejaVu Sans"/>
              </a:rPr>
              <a:t>D’où les voitures électriques : elles roulent en silence, personne ne pourra nous entendre !</a:t>
            </a:r>
            <a:endParaRPr b="0" lang="fr-FR" sz="800" spc="-1" strike="noStrike">
              <a:solidFill>
                <a:srgbClr val="000000"/>
              </a:solidFill>
              <a:latin typeface="Arial"/>
            </a:endParaRPr>
          </a:p>
        </p:txBody>
      </p:sp>
      <p:pic>
        <p:nvPicPr>
          <p:cNvPr id="188" name="" descr=""/>
          <p:cNvPicPr/>
          <p:nvPr/>
        </p:nvPicPr>
        <p:blipFill>
          <a:blip r:embed="rId3"/>
          <a:srcRect l="35204" t="49416" r="48950" b="26778"/>
          <a:stretch/>
        </p:blipFill>
        <p:spPr>
          <a:xfrm>
            <a:off x="5374080" y="4680360"/>
            <a:ext cx="390240" cy="396360"/>
          </a:xfrm>
          <a:prstGeom prst="rect">
            <a:avLst/>
          </a:prstGeom>
          <a:ln w="0">
            <a:noFill/>
          </a:ln>
        </p:spPr>
      </p:pic>
      <p:sp>
        <p:nvSpPr>
          <p:cNvPr id="189" name=""/>
          <p:cNvSpPr/>
          <p:nvPr/>
        </p:nvSpPr>
        <p:spPr>
          <a:xfrm>
            <a:off x="4536000" y="1156680"/>
            <a:ext cx="3088080" cy="20880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1" lang="fr-FR" sz="800" spc="-1" strike="noStrike">
                <a:solidFill>
                  <a:srgbClr val="000000"/>
                </a:solidFill>
                <a:latin typeface="Arial"/>
                <a:ea typeface="DejaVu Sans"/>
              </a:rPr>
              <a:t>08:30 GMT+1 / Orange</a:t>
            </a:r>
            <a:endParaRPr b="0" lang="fr-FR" sz="800" spc="-1" strike="noStrike">
              <a:solidFill>
                <a:srgbClr val="000000"/>
              </a:solidFill>
              <a:latin typeface="Arial"/>
            </a:endParaRPr>
          </a:p>
        </p:txBody>
      </p:sp>
      <p:sp>
        <p:nvSpPr>
          <p:cNvPr id="190" name=""/>
          <p:cNvSpPr/>
          <p:nvPr/>
        </p:nvSpPr>
        <p:spPr>
          <a:xfrm>
            <a:off x="255600" y="2727000"/>
            <a:ext cx="4296960" cy="759600"/>
          </a:xfrm>
          <a:prstGeom prst="wedgeRoundRectCallout">
            <a:avLst>
              <a:gd name="adj1" fmla="val 70730"/>
              <a:gd name="adj2" fmla="val -22993"/>
              <a:gd name="adj3" fmla="val 16667"/>
            </a:avLst>
          </a:prstGeom>
          <a:solidFill>
            <a:srgbClr val="eeeeee"/>
          </a:solidFill>
          <a:ln w="0">
            <a:solidFill>
              <a:srgbClr val="254061"/>
            </a:solidFill>
          </a:ln>
        </p:spPr>
        <p:style>
          <a:lnRef idx="0"/>
          <a:fillRef idx="0"/>
          <a:effectRef idx="0"/>
          <a:fontRef idx="minor"/>
        </p:style>
        <p:txBody>
          <a:bodyPr lIns="90000" rIns="90000" tIns="45000" bIns="45000" anchor="t">
            <a:noAutofit/>
          </a:bodyPr>
          <a:p>
            <a:pPr>
              <a:lnSpc>
                <a:spcPct val="100000"/>
              </a:lnSpc>
            </a:pPr>
            <a:r>
              <a:rPr b="0" lang="fr-FR" sz="1100" spc="-1" strike="noStrike">
                <a:solidFill>
                  <a:srgbClr val="000000"/>
                </a:solidFill>
                <a:latin typeface="Arial"/>
                <a:ea typeface="DejaVu Sans"/>
              </a:rPr>
              <a:t>Le joueur clique pour choisir la réponse : même si ici elle est unique, c’est la phase de « tutoriel », on comprend que l’on va incarner à la fois Marc et Sophie.</a:t>
            </a:r>
            <a:endParaRPr b="0" lang="fr-FR" sz="1100" spc="-1" strike="noStrike">
              <a:solidFill>
                <a:srgbClr val="000000"/>
              </a:solidFill>
              <a:latin typeface="Arial"/>
            </a:endParaRPr>
          </a:p>
        </p:txBody>
      </p:sp>
      <p:sp>
        <p:nvSpPr>
          <p:cNvPr id="191" name=""/>
          <p:cNvSpPr/>
          <p:nvPr/>
        </p:nvSpPr>
        <p:spPr>
          <a:xfrm>
            <a:off x="4944960" y="1573920"/>
            <a:ext cx="2659320" cy="102888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1" lang="fr-FR" sz="800" spc="-1" strike="noStrike">
                <a:solidFill>
                  <a:srgbClr val="000000"/>
                </a:solidFill>
                <a:latin typeface="Arial"/>
                <a:ea typeface="DejaVu Sans"/>
              </a:rPr>
              <a:t>Mr Lambert, directeur des opérations spéciales</a:t>
            </a:r>
            <a:endParaRPr b="0" lang="fr-FR" sz="800" spc="-1" strike="noStrike">
              <a:solidFill>
                <a:srgbClr val="000000"/>
              </a:solidFill>
              <a:latin typeface="Arial"/>
            </a:endParaRPr>
          </a:p>
          <a:p>
            <a:pPr>
              <a:lnSpc>
                <a:spcPct val="100000"/>
              </a:lnSpc>
            </a:pPr>
            <a:r>
              <a:rPr b="0" lang="fr-FR" sz="800" spc="-1" strike="noStrike">
                <a:solidFill>
                  <a:srgbClr val="000000"/>
                </a:solidFill>
                <a:latin typeface="Arial"/>
                <a:ea typeface="DejaVu Sans"/>
              </a:rPr>
              <a:t>Marc, Sophie, votre mission, si vous choisissez de l'accepter, consiste à transporter des informations sensibles sur notre nouveau projet de fibre optique à notre centre de données à Anglet. Vous avez 6h pour y parvenir en utilisant nos nouveaux véhicules électriques.</a:t>
            </a:r>
            <a:endParaRPr b="0" lang="fr-FR" sz="800" spc="-1" strike="noStrike">
              <a:solidFill>
                <a:srgbClr val="000000"/>
              </a:solidFill>
              <a:latin typeface="Arial"/>
            </a:endParaRPr>
          </a:p>
          <a:p>
            <a:pPr>
              <a:lnSpc>
                <a:spcPct val="100000"/>
              </a:lnSpc>
            </a:pPr>
            <a:endParaRPr b="0" lang="fr-FR" sz="800" spc="-1" strike="noStrike">
              <a:solidFill>
                <a:srgbClr val="000000"/>
              </a:solidFill>
              <a:latin typeface="Arial"/>
            </a:endParaRPr>
          </a:p>
        </p:txBody>
      </p:sp>
      <p:pic>
        <p:nvPicPr>
          <p:cNvPr id="192" name="" descr=""/>
          <p:cNvPicPr/>
          <p:nvPr/>
        </p:nvPicPr>
        <p:blipFill>
          <a:blip r:embed="rId4"/>
          <a:srcRect l="34567" t="1655" r="48542" b="72987"/>
          <a:stretch/>
        </p:blipFill>
        <p:spPr>
          <a:xfrm>
            <a:off x="4500000" y="1554840"/>
            <a:ext cx="416160" cy="422640"/>
          </a:xfrm>
          <a:prstGeom prst="rect">
            <a:avLst/>
          </a:prstGeom>
          <a:ln w="0">
            <a:noFill/>
          </a:ln>
        </p:spPr>
      </p:pic>
      <p:sp>
        <p:nvSpPr>
          <p:cNvPr id="193" name=""/>
          <p:cNvSpPr/>
          <p:nvPr/>
        </p:nvSpPr>
        <p:spPr>
          <a:xfrm>
            <a:off x="4958280" y="3757320"/>
            <a:ext cx="2659320" cy="39024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Oui, c’est une mission top secrète. Vous devez être très discrets.</a:t>
            </a:r>
            <a:endParaRPr b="0" lang="fr-FR" sz="800" spc="-1" strike="noStrike">
              <a:solidFill>
                <a:srgbClr val="000000"/>
              </a:solidFill>
              <a:latin typeface="Arial"/>
            </a:endParaRPr>
          </a:p>
        </p:txBody>
      </p:sp>
      <p:pic>
        <p:nvPicPr>
          <p:cNvPr id="194" name="" descr=""/>
          <p:cNvPicPr/>
          <p:nvPr/>
        </p:nvPicPr>
        <p:blipFill>
          <a:blip r:embed="rId5"/>
          <a:srcRect l="34567" t="1655" r="48542" b="72987"/>
          <a:stretch/>
        </p:blipFill>
        <p:spPr>
          <a:xfrm>
            <a:off x="4513320" y="3738240"/>
            <a:ext cx="416160" cy="422640"/>
          </a:xfrm>
          <a:prstGeom prst="rect">
            <a:avLst/>
          </a:prstGeom>
          <a:ln w="0">
            <a:noFill/>
          </a:ln>
        </p:spPr>
      </p:pic>
      <p:sp>
        <p:nvSpPr>
          <p:cNvPr id="195" name=""/>
          <p:cNvSpPr/>
          <p:nvPr/>
        </p:nvSpPr>
        <p:spPr>
          <a:xfrm>
            <a:off x="5132160" y="4275720"/>
            <a:ext cx="2482560" cy="343440"/>
          </a:xfrm>
          <a:prstGeom prst="rect">
            <a:avLst/>
          </a:prstGeom>
          <a:solidFill>
            <a:srgbClr val="ffb66c"/>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D’où les voitures électriques : elles roulent en silence, personne ne pourra nous entendre !</a:t>
            </a:r>
            <a:endParaRPr b="0" lang="fr-FR" sz="800" spc="-1" strike="noStrike">
              <a:solidFill>
                <a:srgbClr val="000000"/>
              </a:solidFill>
              <a:latin typeface="Arial"/>
            </a:endParaRPr>
          </a:p>
        </p:txBody>
      </p:sp>
      <p:sp>
        <p:nvSpPr>
          <p:cNvPr id="196" name=""/>
          <p:cNvSpPr/>
          <p:nvPr/>
        </p:nvSpPr>
        <p:spPr>
          <a:xfrm>
            <a:off x="4935240" y="5468400"/>
            <a:ext cx="2659320" cy="39024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Si l’un de vous venait à être découvert ou attrapé, Orange niera toute connaissance de vos actions.</a:t>
            </a:r>
            <a:endParaRPr b="0" lang="fr-FR" sz="800" spc="-1" strike="noStrike">
              <a:solidFill>
                <a:srgbClr val="000000"/>
              </a:solidFill>
              <a:latin typeface="Arial"/>
            </a:endParaRPr>
          </a:p>
        </p:txBody>
      </p:sp>
      <p:pic>
        <p:nvPicPr>
          <p:cNvPr id="197" name="" descr=""/>
          <p:cNvPicPr/>
          <p:nvPr/>
        </p:nvPicPr>
        <p:blipFill>
          <a:blip r:embed="rId6"/>
          <a:srcRect l="34567" t="1655" r="48542" b="72987"/>
          <a:stretch/>
        </p:blipFill>
        <p:spPr>
          <a:xfrm>
            <a:off x="4490280" y="5432760"/>
            <a:ext cx="416160" cy="422640"/>
          </a:xfrm>
          <a:prstGeom prst="rect">
            <a:avLst/>
          </a:prstGeom>
          <a:ln w="0">
            <a:noFill/>
          </a:ln>
        </p:spPr>
      </p:pic>
      <p:sp>
        <p:nvSpPr>
          <p:cNvPr id="198" name=""/>
          <p:cNvSpPr/>
          <p:nvPr/>
        </p:nvSpPr>
        <p:spPr>
          <a:xfrm>
            <a:off x="4935240" y="5961960"/>
            <a:ext cx="2659320" cy="39024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Cette conversation s’autodétruira dans 5 secondes…</a:t>
            </a:r>
            <a:endParaRPr b="0" lang="fr-FR" sz="800" spc="-1" strike="noStrike">
              <a:solidFill>
                <a:srgbClr val="000000"/>
              </a:solidFill>
              <a:latin typeface="Arial"/>
            </a:endParaRPr>
          </a:p>
        </p:txBody>
      </p:sp>
      <p:sp>
        <p:nvSpPr>
          <p:cNvPr id="199" name=""/>
          <p:cNvSpPr/>
          <p:nvPr/>
        </p:nvSpPr>
        <p:spPr>
          <a:xfrm>
            <a:off x="3266640" y="5771160"/>
            <a:ext cx="1319400" cy="759600"/>
          </a:xfrm>
          <a:prstGeom prst="wedgeRoundRectCallout">
            <a:avLst>
              <a:gd name="adj1" fmla="val 98026"/>
              <a:gd name="adj2" fmla="val 11378"/>
              <a:gd name="adj3" fmla="val 16667"/>
            </a:avLst>
          </a:prstGeom>
          <a:solidFill>
            <a:srgbClr val="eeeeee"/>
          </a:solidFill>
          <a:ln w="0">
            <a:solidFill>
              <a:srgbClr val="254061"/>
            </a:solidFill>
          </a:ln>
        </p:spPr>
        <p:style>
          <a:lnRef idx="0"/>
          <a:fillRef idx="0"/>
          <a:effectRef idx="0"/>
          <a:fontRef idx="minor"/>
        </p:style>
        <p:txBody>
          <a:bodyPr lIns="90000" rIns="90000" tIns="45000" bIns="45000" anchor="t">
            <a:noAutofit/>
          </a:bodyPr>
          <a:p>
            <a:pPr>
              <a:lnSpc>
                <a:spcPct val="100000"/>
              </a:lnSpc>
            </a:pPr>
            <a:r>
              <a:rPr b="0" lang="fr-FR" sz="1100" spc="-1" strike="noStrike">
                <a:solidFill>
                  <a:srgbClr val="000000"/>
                </a:solidFill>
                <a:latin typeface="Arial"/>
                <a:ea typeface="DejaVu Sans"/>
              </a:rPr>
              <a:t>animation</a:t>
            </a:r>
            <a:endParaRPr b="0" lang="fr-FR" sz="11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0" name="CustomShape 97"/>
          <p:cNvSpPr/>
          <p:nvPr/>
        </p:nvSpPr>
        <p:spPr>
          <a:xfrm>
            <a:off x="457200" y="274680"/>
            <a:ext cx="8256600" cy="1126440"/>
          </a:xfrm>
          <a:prstGeom prst="rect">
            <a:avLst/>
          </a:prstGeom>
          <a:noFill/>
          <a:ln w="0">
            <a:noFill/>
          </a:ln>
        </p:spPr>
        <p:style>
          <a:lnRef idx="0"/>
          <a:fillRef idx="0"/>
          <a:effectRef idx="0"/>
          <a:fontRef idx="minor"/>
        </p:style>
        <p:txBody>
          <a:bodyPr lIns="90000" rIns="90000" tIns="45000" bIns="45000" anchor="ctr">
            <a:normAutofit/>
          </a:bodyPr>
          <a:p>
            <a:pPr>
              <a:lnSpc>
                <a:spcPct val="100000"/>
              </a:lnSpc>
              <a:tabLst>
                <a:tab algn="l" pos="408240"/>
              </a:tabLst>
            </a:pPr>
            <a:r>
              <a:rPr b="1" lang="fr-FR" sz="2400" spc="-1" strike="noStrike">
                <a:solidFill>
                  <a:srgbClr val="e16c00"/>
                </a:solidFill>
                <a:latin typeface="Tahoma"/>
                <a:ea typeface="Tahoma"/>
              </a:rPr>
              <a:t>Je réserve mon véhicule</a:t>
            </a:r>
            <a:endParaRPr b="0" lang="fr-FR" sz="2400" spc="-1" strike="noStrike">
              <a:solidFill>
                <a:srgbClr val="000000"/>
              </a:solidFill>
              <a:latin typeface="Arial"/>
            </a:endParaRPr>
          </a:p>
        </p:txBody>
      </p:sp>
      <p:sp>
        <p:nvSpPr>
          <p:cNvPr id="201" name="Line 23"/>
          <p:cNvSpPr/>
          <p:nvPr/>
        </p:nvSpPr>
        <p:spPr>
          <a:xfrm>
            <a:off x="539280" y="1124640"/>
            <a:ext cx="1152360" cy="360"/>
          </a:xfrm>
          <a:prstGeom prst="line">
            <a:avLst/>
          </a:prstGeom>
          <a:ln w="12700">
            <a:solidFill>
              <a:srgbClr val="d9d9d9"/>
            </a:solidFill>
            <a:round/>
          </a:ln>
        </p:spPr>
        <p:style>
          <a:lnRef idx="1">
            <a:schemeClr val="accent1"/>
          </a:lnRef>
          <a:fillRef idx="0">
            <a:schemeClr val="accent1"/>
          </a:fillRef>
          <a:effectRef idx="0">
            <a:schemeClr val="accent1"/>
          </a:effectRef>
          <a:fontRef idx="minor"/>
        </p:style>
        <p:txBody>
          <a:bodyPr lIns="90000" rIns="90000" tIns="-44640" bIns="-44640" anchor="t" anchorCtr="1">
            <a:noAutofit/>
          </a:bodyPr>
          <a:p>
            <a:endParaRPr b="0" lang="fr-FR" sz="1800" spc="-1" strike="noStrike">
              <a:solidFill>
                <a:srgbClr val="000000"/>
              </a:solidFill>
              <a:latin typeface="Arial"/>
              <a:ea typeface="DejaVu Sans"/>
            </a:endParaRPr>
          </a:p>
        </p:txBody>
      </p:sp>
      <p:pic>
        <p:nvPicPr>
          <p:cNvPr id="202" name="Picture 2_ 22" descr="C:\wamp\www\VIRALGAMES_2012-Corporate\Graphs\Sources\Images\vague_bordure.png"/>
          <p:cNvPicPr/>
          <p:nvPr/>
        </p:nvPicPr>
        <p:blipFill>
          <a:blip r:embed="rId1"/>
          <a:stretch/>
        </p:blipFill>
        <p:spPr>
          <a:xfrm>
            <a:off x="8316360" y="0"/>
            <a:ext cx="811080" cy="6841440"/>
          </a:xfrm>
          <a:prstGeom prst="rect">
            <a:avLst/>
          </a:prstGeom>
          <a:ln w="0">
            <a:noFill/>
          </a:ln>
        </p:spPr>
      </p:pic>
      <p:sp>
        <p:nvSpPr>
          <p:cNvPr id="203" name="CustomShape 98"/>
          <p:cNvSpPr/>
          <p:nvPr/>
        </p:nvSpPr>
        <p:spPr>
          <a:xfrm>
            <a:off x="6553080" y="6356520"/>
            <a:ext cx="2117160" cy="348480"/>
          </a:xfrm>
          <a:prstGeom prst="rect">
            <a:avLst/>
          </a:prstGeom>
          <a:noFill/>
          <a:ln w="0">
            <a:noFill/>
          </a:ln>
        </p:spPr>
        <p:style>
          <a:lnRef idx="0"/>
          <a:fillRef idx="0"/>
          <a:effectRef idx="0"/>
          <a:fontRef idx="minor"/>
        </p:style>
        <p:txBody>
          <a:bodyPr lIns="90000" rIns="90000" tIns="45000" bIns="45000" anchor="ctr">
            <a:noAutofit/>
          </a:bodyPr>
          <a:p>
            <a:pPr algn="r">
              <a:lnSpc>
                <a:spcPct val="100000"/>
              </a:lnSpc>
              <a:tabLst>
                <a:tab algn="l" pos="408240"/>
              </a:tabLst>
            </a:pPr>
            <a:fld id="{6A31C901-DBF0-4439-8C61-E23A608C20C7}" type="slidenum">
              <a:rPr b="0" lang="fr-FR" sz="1200" spc="-1" strike="noStrike">
                <a:solidFill>
                  <a:srgbClr val="8b8b8b"/>
                </a:solidFill>
                <a:latin typeface="Calibri"/>
                <a:ea typeface="DejaVu Sans"/>
              </a:rPr>
              <a:t>&lt;numéro&gt;</a:t>
            </a:fld>
            <a:endParaRPr b="0" lang="fr-FR" sz="1200" spc="-1" strike="noStrike">
              <a:solidFill>
                <a:srgbClr val="000000"/>
              </a:solidFill>
              <a:latin typeface="Arial"/>
            </a:endParaRPr>
          </a:p>
        </p:txBody>
      </p:sp>
      <p:sp>
        <p:nvSpPr>
          <p:cNvPr id="204" name="CustomShape 99"/>
          <p:cNvSpPr/>
          <p:nvPr/>
        </p:nvSpPr>
        <p:spPr>
          <a:xfrm>
            <a:off x="4464000" y="1080000"/>
            <a:ext cx="3235320" cy="5575320"/>
          </a:xfrm>
          <a:prstGeom prst="rect">
            <a:avLst/>
          </a:prstGeom>
          <a:noFill/>
          <a:ln w="9360">
            <a:solidFill>
              <a:srgbClr val="808080"/>
            </a:solidFill>
            <a:prstDash val="dashDot"/>
            <a:miter/>
          </a:ln>
        </p:spPr>
        <p:style>
          <a:lnRef idx="0"/>
          <a:fillRef idx="0"/>
          <a:effectRef idx="0"/>
          <a:fontRef idx="minor"/>
        </p:style>
        <p:txBody>
          <a:bodyPr lIns="90000" rIns="90000" tIns="46800" bIns="468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p:txBody>
      </p:sp>
      <p:pic>
        <p:nvPicPr>
          <p:cNvPr id="205" name="" descr=""/>
          <p:cNvPicPr/>
          <p:nvPr/>
        </p:nvPicPr>
        <p:blipFill>
          <a:blip r:embed="rId2"/>
          <a:srcRect l="65661" t="73049" r="16478" b="2345"/>
          <a:stretch/>
        </p:blipFill>
        <p:spPr>
          <a:xfrm>
            <a:off x="7238520" y="1501920"/>
            <a:ext cx="439920" cy="409680"/>
          </a:xfrm>
          <a:prstGeom prst="rect">
            <a:avLst/>
          </a:prstGeom>
          <a:ln w="0">
            <a:noFill/>
          </a:ln>
        </p:spPr>
      </p:pic>
      <p:sp>
        <p:nvSpPr>
          <p:cNvPr id="206" name=""/>
          <p:cNvSpPr/>
          <p:nvPr/>
        </p:nvSpPr>
        <p:spPr>
          <a:xfrm>
            <a:off x="5360400" y="3669120"/>
            <a:ext cx="2228400" cy="264600"/>
          </a:xfrm>
          <a:prstGeom prst="rect">
            <a:avLst/>
          </a:prstGeom>
          <a:solidFill>
            <a:srgbClr val="81d41a"/>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Ouvrir l’app OAP</a:t>
            </a:r>
            <a:endParaRPr b="0" lang="fr-FR" sz="800" spc="-1" strike="noStrike">
              <a:solidFill>
                <a:srgbClr val="000000"/>
              </a:solidFill>
              <a:latin typeface="Arial"/>
            </a:endParaRPr>
          </a:p>
        </p:txBody>
      </p:sp>
      <p:sp>
        <p:nvSpPr>
          <p:cNvPr id="207" name=""/>
          <p:cNvSpPr/>
          <p:nvPr/>
        </p:nvSpPr>
        <p:spPr>
          <a:xfrm>
            <a:off x="4536000" y="1156680"/>
            <a:ext cx="3088080" cy="20880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1" lang="fr-FR" sz="800" spc="-1" strike="noStrike">
                <a:solidFill>
                  <a:srgbClr val="000000"/>
                </a:solidFill>
                <a:latin typeface="Arial"/>
                <a:ea typeface="DejaVu Sans"/>
              </a:rPr>
              <a:t>09:00 GMT+1 / Le bureau de Marc</a:t>
            </a:r>
            <a:endParaRPr b="0" lang="fr-FR" sz="800" spc="-1" strike="noStrike">
              <a:solidFill>
                <a:srgbClr val="000000"/>
              </a:solidFill>
              <a:latin typeface="Arial"/>
            </a:endParaRPr>
          </a:p>
        </p:txBody>
      </p:sp>
      <p:sp>
        <p:nvSpPr>
          <p:cNvPr id="208" name=""/>
          <p:cNvSpPr/>
          <p:nvPr/>
        </p:nvSpPr>
        <p:spPr>
          <a:xfrm>
            <a:off x="4548960" y="1573920"/>
            <a:ext cx="2659320" cy="24336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Tu as déjà pris une voiture en libre service ?</a:t>
            </a:r>
            <a:endParaRPr b="0" lang="fr-FR" sz="800" spc="-1" strike="noStrike">
              <a:solidFill>
                <a:srgbClr val="000000"/>
              </a:solidFill>
              <a:latin typeface="Arial"/>
            </a:endParaRPr>
          </a:p>
        </p:txBody>
      </p:sp>
      <p:sp>
        <p:nvSpPr>
          <p:cNvPr id="209" name=""/>
          <p:cNvSpPr/>
          <p:nvPr/>
        </p:nvSpPr>
        <p:spPr>
          <a:xfrm>
            <a:off x="4998240" y="2004840"/>
            <a:ext cx="2397600" cy="51948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Oui, mais c’est toi qui va devoir le faire, je suis encore en réunion avec mes équipes !</a:t>
            </a:r>
            <a:endParaRPr b="0" lang="fr-FR" sz="800" spc="-1" strike="noStrike">
              <a:solidFill>
                <a:srgbClr val="000000"/>
              </a:solidFill>
              <a:latin typeface="Arial"/>
            </a:endParaRPr>
          </a:p>
        </p:txBody>
      </p:sp>
      <p:pic>
        <p:nvPicPr>
          <p:cNvPr id="210" name="" descr=""/>
          <p:cNvPicPr/>
          <p:nvPr/>
        </p:nvPicPr>
        <p:blipFill>
          <a:blip r:embed="rId3"/>
          <a:srcRect l="35204" t="49416" r="48950" b="26778"/>
          <a:stretch/>
        </p:blipFill>
        <p:spPr>
          <a:xfrm>
            <a:off x="4529880" y="1982880"/>
            <a:ext cx="390240" cy="396360"/>
          </a:xfrm>
          <a:prstGeom prst="rect">
            <a:avLst/>
          </a:prstGeom>
          <a:ln w="0">
            <a:noFill/>
          </a:ln>
        </p:spPr>
      </p:pic>
      <p:sp>
        <p:nvSpPr>
          <p:cNvPr id="211" name=""/>
          <p:cNvSpPr/>
          <p:nvPr/>
        </p:nvSpPr>
        <p:spPr>
          <a:xfrm>
            <a:off x="5360400" y="2722680"/>
            <a:ext cx="2228400" cy="357480"/>
          </a:xfrm>
          <a:prstGeom prst="rect">
            <a:avLst/>
          </a:prstGeom>
          <a:solidFill>
            <a:srgbClr val="ffb66c"/>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Aller sur TikTok</a:t>
            </a:r>
            <a:endParaRPr b="0" lang="fr-FR" sz="800" spc="-1" strike="noStrike">
              <a:solidFill>
                <a:srgbClr val="000000"/>
              </a:solidFill>
              <a:latin typeface="Arial"/>
            </a:endParaRPr>
          </a:p>
        </p:txBody>
      </p:sp>
      <p:sp>
        <p:nvSpPr>
          <p:cNvPr id="212" name=""/>
          <p:cNvSpPr/>
          <p:nvPr/>
        </p:nvSpPr>
        <p:spPr>
          <a:xfrm>
            <a:off x="5360400" y="3190680"/>
            <a:ext cx="2228400" cy="367920"/>
          </a:xfrm>
          <a:prstGeom prst="rect">
            <a:avLst/>
          </a:prstGeom>
          <a:solidFill>
            <a:srgbClr val="ffb66c"/>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Ouvrir l’app PAP</a:t>
            </a:r>
            <a:endParaRPr b="0" lang="fr-FR" sz="800" spc="-1" strike="noStrike">
              <a:solidFill>
                <a:srgbClr val="000000"/>
              </a:solidFill>
              <a:latin typeface="Arial"/>
            </a:endParaRPr>
          </a:p>
        </p:txBody>
      </p:sp>
      <p:sp>
        <p:nvSpPr>
          <p:cNvPr id="213" name=""/>
          <p:cNvSpPr/>
          <p:nvPr/>
        </p:nvSpPr>
        <p:spPr>
          <a:xfrm>
            <a:off x="1797120" y="2295360"/>
            <a:ext cx="1580040" cy="154908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 vous passez 15 min à regarder des vidéo de chats *</a:t>
            </a:r>
            <a:endParaRPr b="0" lang="fr-FR" sz="800" spc="-1" strike="noStrike">
              <a:solidFill>
                <a:srgbClr val="000000"/>
              </a:solidFill>
              <a:latin typeface="Arial"/>
            </a:endParaRPr>
          </a:p>
        </p:txBody>
      </p:sp>
      <p:sp>
        <p:nvSpPr>
          <p:cNvPr id="214" name=""/>
          <p:cNvSpPr/>
          <p:nvPr/>
        </p:nvSpPr>
        <p:spPr>
          <a:xfrm>
            <a:off x="3814200" y="2794680"/>
            <a:ext cx="1358640" cy="174240"/>
          </a:xfrm>
          <a:prstGeom prst="leftArrow">
            <a:avLst>
              <a:gd name="adj1" fmla="val 50000"/>
              <a:gd name="adj2" fmla="val 53717"/>
            </a:avLst>
          </a:prstGeom>
          <a:solidFill>
            <a:schemeClr val="accent1"/>
          </a:solidFill>
          <a:ln w="0">
            <a:solidFill>
              <a:srgbClr val="254061"/>
            </a:solidFill>
          </a:ln>
        </p:spPr>
        <p:style>
          <a:lnRef idx="0"/>
          <a:fillRef idx="0"/>
          <a:effectRef idx="0"/>
          <a:fontRef idx="minor"/>
        </p:style>
        <p:txBody>
          <a:bodyPr lIns="90000" rIns="90000" tIns="43560" bIns="43560" anchor="ctr">
            <a:noAutofit/>
          </a:bodyPr>
          <a:p>
            <a:pPr>
              <a:lnSpc>
                <a:spcPct val="100000"/>
              </a:lnSpc>
            </a:pPr>
            <a:endParaRPr b="0" lang="fr-FR" sz="1800" spc="-1" strike="noStrike">
              <a:solidFill>
                <a:srgbClr val="000000"/>
              </a:solidFill>
              <a:latin typeface="Arial"/>
              <a:ea typeface="DejaVu Sans"/>
            </a:endParaRPr>
          </a:p>
        </p:txBody>
      </p:sp>
      <p:sp>
        <p:nvSpPr>
          <p:cNvPr id="215" name=""/>
          <p:cNvSpPr/>
          <p:nvPr/>
        </p:nvSpPr>
        <p:spPr>
          <a:xfrm>
            <a:off x="3505320" y="3280680"/>
            <a:ext cx="1160280" cy="70596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Bizarre… Il n’y a que des annonces de maisons à vendre… J’ai dû confondre...</a:t>
            </a:r>
            <a:endParaRPr b="0" lang="fr-FR" sz="800" spc="-1" strike="noStrike">
              <a:solidFill>
                <a:srgbClr val="000000"/>
              </a:solidFill>
              <a:latin typeface="Arial"/>
            </a:endParaRPr>
          </a:p>
        </p:txBody>
      </p:sp>
      <p:pic>
        <p:nvPicPr>
          <p:cNvPr id="216" name="" descr=""/>
          <p:cNvPicPr/>
          <p:nvPr/>
        </p:nvPicPr>
        <p:blipFill>
          <a:blip r:embed="rId4"/>
          <a:stretch/>
        </p:blipFill>
        <p:spPr>
          <a:xfrm>
            <a:off x="2172960" y="2664360"/>
            <a:ext cx="858960" cy="1095840"/>
          </a:xfrm>
          <a:prstGeom prst="rect">
            <a:avLst/>
          </a:prstGeom>
          <a:ln w="0">
            <a:noFill/>
          </a:ln>
        </p:spPr>
      </p:pic>
      <p:sp>
        <p:nvSpPr>
          <p:cNvPr id="217" name=""/>
          <p:cNvSpPr/>
          <p:nvPr/>
        </p:nvSpPr>
        <p:spPr>
          <a:xfrm>
            <a:off x="4795560" y="3334680"/>
            <a:ext cx="377280" cy="174240"/>
          </a:xfrm>
          <a:prstGeom prst="leftArrow">
            <a:avLst>
              <a:gd name="adj1" fmla="val 50000"/>
              <a:gd name="adj2" fmla="val 53717"/>
            </a:avLst>
          </a:prstGeom>
          <a:solidFill>
            <a:schemeClr val="accent1"/>
          </a:solidFill>
          <a:ln w="0">
            <a:solidFill>
              <a:srgbClr val="254061"/>
            </a:solidFill>
          </a:ln>
        </p:spPr>
        <p:style>
          <a:lnRef idx="0"/>
          <a:fillRef idx="0"/>
          <a:effectRef idx="0"/>
          <a:fontRef idx="minor"/>
        </p:style>
        <p:txBody>
          <a:bodyPr lIns="90000" rIns="90000" tIns="43560" bIns="43560" anchor="ctr">
            <a:noAutofit/>
          </a:bodyPr>
          <a:p>
            <a:pPr>
              <a:lnSpc>
                <a:spcPct val="100000"/>
              </a:lnSpc>
            </a:pPr>
            <a:endParaRPr b="0" lang="fr-FR" sz="1800" spc="-1" strike="noStrike">
              <a:solidFill>
                <a:srgbClr val="000000"/>
              </a:solidFill>
              <a:latin typeface="Arial"/>
              <a:ea typeface="DejaVu Sans"/>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18" name="" descr=""/>
          <p:cNvPicPr/>
          <p:nvPr/>
        </p:nvPicPr>
        <p:blipFill>
          <a:blip r:embed="rId1"/>
          <a:stretch/>
        </p:blipFill>
        <p:spPr>
          <a:xfrm>
            <a:off x="5727960" y="1492560"/>
            <a:ext cx="2271960" cy="4920120"/>
          </a:xfrm>
          <a:prstGeom prst="rect">
            <a:avLst/>
          </a:prstGeom>
          <a:ln w="0">
            <a:noFill/>
          </a:ln>
          <a:effectLst>
            <a:outerShdw blurRad="127080" dir="2700000" dist="101823" rotWithShape="0">
              <a:srgbClr val="808080"/>
            </a:outerShdw>
          </a:effectLst>
        </p:spPr>
      </p:pic>
      <p:sp>
        <p:nvSpPr>
          <p:cNvPr id="219" name="CustomShape 8"/>
          <p:cNvSpPr/>
          <p:nvPr/>
        </p:nvSpPr>
        <p:spPr>
          <a:xfrm>
            <a:off x="457200" y="274680"/>
            <a:ext cx="8256600" cy="1126440"/>
          </a:xfrm>
          <a:prstGeom prst="rect">
            <a:avLst/>
          </a:prstGeom>
          <a:noFill/>
          <a:ln w="0">
            <a:noFill/>
          </a:ln>
        </p:spPr>
        <p:style>
          <a:lnRef idx="0"/>
          <a:fillRef idx="0"/>
          <a:effectRef idx="0"/>
          <a:fontRef idx="minor"/>
        </p:style>
        <p:txBody>
          <a:bodyPr lIns="90000" rIns="90000" tIns="45000" bIns="45000" anchor="ctr">
            <a:normAutofit/>
          </a:bodyPr>
          <a:p>
            <a:pPr>
              <a:lnSpc>
                <a:spcPct val="100000"/>
              </a:lnSpc>
              <a:tabLst>
                <a:tab algn="l" pos="408240"/>
              </a:tabLst>
            </a:pPr>
            <a:r>
              <a:rPr b="1" lang="fr-FR" sz="2400" spc="-1" strike="noStrike">
                <a:solidFill>
                  <a:srgbClr val="e16c00"/>
                </a:solidFill>
                <a:latin typeface="Tahoma"/>
                <a:ea typeface="Tahoma"/>
              </a:rPr>
              <a:t>P&amp;C : Je réserve mon véhicule (OAP)</a:t>
            </a:r>
            <a:endParaRPr b="0" lang="fr-FR" sz="2400" spc="-1" strike="noStrike">
              <a:solidFill>
                <a:srgbClr val="000000"/>
              </a:solidFill>
              <a:latin typeface="Arial"/>
            </a:endParaRPr>
          </a:p>
        </p:txBody>
      </p:sp>
      <p:sp>
        <p:nvSpPr>
          <p:cNvPr id="220" name="Line 7"/>
          <p:cNvSpPr/>
          <p:nvPr/>
        </p:nvSpPr>
        <p:spPr>
          <a:xfrm>
            <a:off x="539280" y="1124640"/>
            <a:ext cx="1152360" cy="360"/>
          </a:xfrm>
          <a:prstGeom prst="line">
            <a:avLst/>
          </a:prstGeom>
          <a:ln w="12700">
            <a:solidFill>
              <a:srgbClr val="d9d9d9"/>
            </a:solidFill>
            <a:round/>
          </a:ln>
        </p:spPr>
        <p:style>
          <a:lnRef idx="1">
            <a:schemeClr val="accent1"/>
          </a:lnRef>
          <a:fillRef idx="0">
            <a:schemeClr val="accent1"/>
          </a:fillRef>
          <a:effectRef idx="0">
            <a:schemeClr val="accent1"/>
          </a:effectRef>
          <a:fontRef idx="minor"/>
        </p:style>
        <p:txBody>
          <a:bodyPr lIns="90000" rIns="90000" tIns="-44640" bIns="-44640" anchor="t" anchorCtr="1">
            <a:noAutofit/>
          </a:bodyPr>
          <a:p>
            <a:endParaRPr b="0" lang="fr-FR" sz="1800" spc="-1" strike="noStrike">
              <a:solidFill>
                <a:srgbClr val="000000"/>
              </a:solidFill>
              <a:latin typeface="Arial"/>
              <a:ea typeface="DejaVu Sans"/>
            </a:endParaRPr>
          </a:p>
        </p:txBody>
      </p:sp>
      <p:pic>
        <p:nvPicPr>
          <p:cNvPr id="221" name="Picture 2_ 6" descr="C:\wamp\www\VIRALGAMES_2012-Corporate\Graphs\Sources\Images\vague_bordure.png"/>
          <p:cNvPicPr/>
          <p:nvPr/>
        </p:nvPicPr>
        <p:blipFill>
          <a:blip r:embed="rId2"/>
          <a:stretch/>
        </p:blipFill>
        <p:spPr>
          <a:xfrm>
            <a:off x="8316360" y="0"/>
            <a:ext cx="811080" cy="6841440"/>
          </a:xfrm>
          <a:prstGeom prst="rect">
            <a:avLst/>
          </a:prstGeom>
          <a:ln w="0">
            <a:noFill/>
          </a:ln>
        </p:spPr>
      </p:pic>
      <p:sp>
        <p:nvSpPr>
          <p:cNvPr id="222" name="CustomShape 36"/>
          <p:cNvSpPr/>
          <p:nvPr/>
        </p:nvSpPr>
        <p:spPr>
          <a:xfrm>
            <a:off x="6553080" y="6356520"/>
            <a:ext cx="2117160" cy="348480"/>
          </a:xfrm>
          <a:prstGeom prst="rect">
            <a:avLst/>
          </a:prstGeom>
          <a:noFill/>
          <a:ln w="0">
            <a:noFill/>
          </a:ln>
        </p:spPr>
        <p:style>
          <a:lnRef idx="0"/>
          <a:fillRef idx="0"/>
          <a:effectRef idx="0"/>
          <a:fontRef idx="minor"/>
        </p:style>
        <p:txBody>
          <a:bodyPr lIns="90000" rIns="90000" tIns="45000" bIns="45000" anchor="ctr">
            <a:noAutofit/>
          </a:bodyPr>
          <a:p>
            <a:pPr algn="r">
              <a:lnSpc>
                <a:spcPct val="100000"/>
              </a:lnSpc>
              <a:tabLst>
                <a:tab algn="l" pos="408240"/>
              </a:tabLst>
            </a:pPr>
            <a:fld id="{246E1F96-A50E-4708-9841-97FF03E03CB8}" type="slidenum">
              <a:rPr b="0" lang="fr-FR" sz="1200" spc="-1" strike="noStrike">
                <a:solidFill>
                  <a:srgbClr val="8b8b8b"/>
                </a:solidFill>
                <a:latin typeface="Calibri"/>
                <a:ea typeface="DejaVu Sans"/>
              </a:rPr>
              <a:t>&lt;numéro&gt;</a:t>
            </a:fld>
            <a:endParaRPr b="0" lang="fr-FR" sz="1200" spc="-1" strike="noStrike">
              <a:solidFill>
                <a:srgbClr val="000000"/>
              </a:solidFill>
              <a:latin typeface="Arial"/>
            </a:endParaRPr>
          </a:p>
        </p:txBody>
      </p:sp>
      <p:pic>
        <p:nvPicPr>
          <p:cNvPr id="223" name="" descr=""/>
          <p:cNvPicPr/>
          <p:nvPr/>
        </p:nvPicPr>
        <p:blipFill>
          <a:blip r:embed="rId3"/>
          <a:stretch/>
        </p:blipFill>
        <p:spPr>
          <a:xfrm>
            <a:off x="3018240" y="1492560"/>
            <a:ext cx="2271960" cy="4920120"/>
          </a:xfrm>
          <a:prstGeom prst="rect">
            <a:avLst/>
          </a:prstGeom>
          <a:ln w="0">
            <a:noFill/>
          </a:ln>
          <a:effectLst>
            <a:outerShdw blurRad="127080" dir="2700000" dist="101823" rotWithShape="0">
              <a:srgbClr val="808080"/>
            </a:outerShdw>
          </a:effectLst>
        </p:spPr>
      </p:pic>
      <p:sp>
        <p:nvSpPr>
          <p:cNvPr id="224" name=""/>
          <p:cNvSpPr/>
          <p:nvPr/>
        </p:nvSpPr>
        <p:spPr>
          <a:xfrm>
            <a:off x="3207600" y="3430080"/>
            <a:ext cx="1070640" cy="553320"/>
          </a:xfrm>
          <a:prstGeom prst="wedgeRoundRectCallout">
            <a:avLst>
              <a:gd name="adj1" fmla="val -43231"/>
              <a:gd name="adj2" fmla="val -85226"/>
              <a:gd name="adj3" fmla="val 16667"/>
            </a:avLst>
          </a:prstGeom>
          <a:solidFill>
            <a:srgbClr val="ffffff"/>
          </a:solidFill>
          <a:ln w="38160">
            <a:solidFill>
              <a:srgbClr val="ff0000"/>
            </a:solidFill>
            <a:round/>
          </a:ln>
        </p:spPr>
        <p:style>
          <a:lnRef idx="0"/>
          <a:fillRef idx="0"/>
          <a:effectRef idx="0"/>
          <a:fontRef idx="minor"/>
        </p:style>
        <p:txBody>
          <a:bodyPr lIns="109080" rIns="109080" tIns="64080" bIns="64080" anchor="ctr">
            <a:noAutofit/>
          </a:bodyPr>
          <a:p>
            <a:pPr algn="ctr">
              <a:lnSpc>
                <a:spcPct val="100000"/>
              </a:lnSpc>
            </a:pPr>
            <a:r>
              <a:rPr b="1" lang="fr-FR" sz="900" spc="-1" strike="noStrike">
                <a:solidFill>
                  <a:srgbClr val="000000"/>
                </a:solidFill>
                <a:latin typeface="Arial"/>
                <a:ea typeface="DejaVu Sans"/>
              </a:rPr>
              <a:t>Les zones se remplissent</a:t>
            </a:r>
            <a:endParaRPr b="0" lang="fr-FR" sz="900" spc="-1" strike="noStrike">
              <a:solidFill>
                <a:srgbClr val="000000"/>
              </a:solidFill>
              <a:latin typeface="Arial"/>
            </a:endParaRPr>
          </a:p>
        </p:txBody>
      </p:sp>
      <p:pic>
        <p:nvPicPr>
          <p:cNvPr id="225" name="" descr=""/>
          <p:cNvPicPr/>
          <p:nvPr/>
        </p:nvPicPr>
        <p:blipFill>
          <a:blip r:embed="rId4"/>
          <a:stretch/>
        </p:blipFill>
        <p:spPr>
          <a:xfrm>
            <a:off x="374400" y="1453320"/>
            <a:ext cx="2296440" cy="4972680"/>
          </a:xfrm>
          <a:prstGeom prst="rect">
            <a:avLst/>
          </a:prstGeom>
          <a:ln w="0">
            <a:noFill/>
          </a:ln>
          <a:effectLst>
            <a:outerShdw blurRad="127080" dir="2700000" dist="101823" rotWithShape="0">
              <a:srgbClr val="808080"/>
            </a:outerShdw>
          </a:effectLst>
        </p:spPr>
      </p:pic>
      <p:sp>
        <p:nvSpPr>
          <p:cNvPr id="226" name=""/>
          <p:cNvSpPr/>
          <p:nvPr/>
        </p:nvSpPr>
        <p:spPr>
          <a:xfrm>
            <a:off x="477720" y="2500560"/>
            <a:ext cx="517320" cy="501120"/>
          </a:xfrm>
          <a:prstGeom prst="ellipse">
            <a:avLst/>
          </a:prstGeom>
          <a:noFill/>
          <a:ln w="38160">
            <a:solidFill>
              <a:srgbClr val="ff0000"/>
            </a:solidFill>
            <a:round/>
          </a:ln>
        </p:spPr>
        <p:style>
          <a:lnRef idx="0"/>
          <a:fillRef idx="0"/>
          <a:effectRef idx="0"/>
          <a:fontRef idx="minor"/>
        </p:style>
        <p:txBody>
          <a:bodyPr lIns="109080" rIns="109080" tIns="64080" bIns="64080" anchor="ctr">
            <a:noAutofit/>
          </a:bodyPr>
          <a:p>
            <a:pPr>
              <a:lnSpc>
                <a:spcPct val="100000"/>
              </a:lnSpc>
            </a:pPr>
            <a:endParaRPr b="0" lang="fr-FR" sz="1800" spc="-1" strike="noStrike">
              <a:solidFill>
                <a:srgbClr val="000000"/>
              </a:solidFill>
              <a:latin typeface="Arial"/>
              <a:ea typeface="DejaVu Sans"/>
            </a:endParaRPr>
          </a:p>
        </p:txBody>
      </p:sp>
      <p:sp>
        <p:nvSpPr>
          <p:cNvPr id="227" name=""/>
          <p:cNvSpPr/>
          <p:nvPr/>
        </p:nvSpPr>
        <p:spPr>
          <a:xfrm>
            <a:off x="7279920" y="3037320"/>
            <a:ext cx="517320" cy="501120"/>
          </a:xfrm>
          <a:prstGeom prst="ellipse">
            <a:avLst/>
          </a:prstGeom>
          <a:noFill/>
          <a:ln w="38160">
            <a:solidFill>
              <a:srgbClr val="ff0000"/>
            </a:solidFill>
            <a:round/>
          </a:ln>
        </p:spPr>
        <p:style>
          <a:lnRef idx="0"/>
          <a:fillRef idx="0"/>
          <a:effectRef idx="0"/>
          <a:fontRef idx="minor"/>
        </p:style>
        <p:txBody>
          <a:bodyPr lIns="109080" rIns="109080" tIns="64080" bIns="64080" anchor="ctr">
            <a:noAutofit/>
          </a:bodyPr>
          <a:p>
            <a:pPr>
              <a:lnSpc>
                <a:spcPct val="100000"/>
              </a:lnSpc>
            </a:pPr>
            <a:endParaRPr b="0" lang="fr-FR" sz="1800" spc="-1" strike="noStrike">
              <a:solidFill>
                <a:srgbClr val="000000"/>
              </a:solidFill>
              <a:latin typeface="Arial"/>
              <a:ea typeface="DejaVu Sans"/>
            </a:endParaRPr>
          </a:p>
        </p:txBody>
      </p:sp>
      <p:sp>
        <p:nvSpPr>
          <p:cNvPr id="228" name=""/>
          <p:cNvSpPr/>
          <p:nvPr/>
        </p:nvSpPr>
        <p:spPr>
          <a:xfrm>
            <a:off x="6333480" y="4066200"/>
            <a:ext cx="1552320" cy="58572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Penses à cliquer sur « plus de critères » pour voir tous les véhicules électriques !</a:t>
            </a:r>
            <a:endParaRPr b="0" lang="fr-FR" sz="800" spc="-1" strike="noStrike">
              <a:solidFill>
                <a:srgbClr val="000000"/>
              </a:solidFill>
              <a:latin typeface="Arial"/>
            </a:endParaRPr>
          </a:p>
        </p:txBody>
      </p:sp>
      <p:pic>
        <p:nvPicPr>
          <p:cNvPr id="229" name="" descr=""/>
          <p:cNvPicPr/>
          <p:nvPr/>
        </p:nvPicPr>
        <p:blipFill>
          <a:blip r:embed="rId5"/>
          <a:srcRect l="35204" t="49416" r="48950" b="26778"/>
          <a:stretch/>
        </p:blipFill>
        <p:spPr>
          <a:xfrm>
            <a:off x="5865120" y="4044240"/>
            <a:ext cx="390240" cy="396360"/>
          </a:xfrm>
          <a:prstGeom prst="rect">
            <a:avLst/>
          </a:prstGeom>
          <a:ln w="0">
            <a:noFill/>
          </a:ln>
        </p:spPr>
      </p:pic>
      <p:sp>
        <p:nvSpPr>
          <p:cNvPr id="230" name=""/>
          <p:cNvSpPr/>
          <p:nvPr/>
        </p:nvSpPr>
        <p:spPr>
          <a:xfrm>
            <a:off x="820080" y="4381920"/>
            <a:ext cx="2031480" cy="950760"/>
          </a:xfrm>
          <a:prstGeom prst="wedgeRoundRectCallout">
            <a:avLst>
              <a:gd name="adj1" fmla="val -49132"/>
              <a:gd name="adj2" fmla="val -199905"/>
              <a:gd name="adj3" fmla="val 16667"/>
            </a:avLst>
          </a:prstGeom>
          <a:solidFill>
            <a:srgbClr val="eeeeee"/>
          </a:solidFill>
          <a:ln w="0">
            <a:solidFill>
              <a:srgbClr val="254061"/>
            </a:solidFill>
          </a:ln>
        </p:spPr>
        <p:style>
          <a:lnRef idx="0"/>
          <a:fillRef idx="0"/>
          <a:effectRef idx="0"/>
          <a:fontRef idx="minor"/>
        </p:style>
        <p:txBody>
          <a:bodyPr lIns="90000" rIns="90000" tIns="45000" bIns="45000" anchor="t">
            <a:noAutofit/>
          </a:bodyPr>
          <a:p>
            <a:pPr>
              <a:lnSpc>
                <a:spcPct val="100000"/>
              </a:lnSpc>
            </a:pPr>
            <a:r>
              <a:rPr b="0" lang="fr-FR" sz="1100" spc="-1" strike="noStrike">
                <a:solidFill>
                  <a:srgbClr val="000000"/>
                </a:solidFill>
                <a:latin typeface="Arial"/>
                <a:ea typeface="DejaVu Sans"/>
              </a:rPr>
              <a:t>L’aide apparaît après un certain temps, s’il n’a toujours pas trouvé où cliquer.</a:t>
            </a:r>
            <a:endParaRPr b="0" lang="fr-FR" sz="11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31" name="" descr=""/>
          <p:cNvPicPr/>
          <p:nvPr/>
        </p:nvPicPr>
        <p:blipFill>
          <a:blip r:embed="rId1"/>
          <a:stretch/>
        </p:blipFill>
        <p:spPr>
          <a:xfrm>
            <a:off x="5727960" y="1682280"/>
            <a:ext cx="2129760" cy="4612680"/>
          </a:xfrm>
          <a:prstGeom prst="rect">
            <a:avLst/>
          </a:prstGeom>
          <a:ln w="0">
            <a:noFill/>
          </a:ln>
        </p:spPr>
      </p:pic>
      <p:pic>
        <p:nvPicPr>
          <p:cNvPr id="232" name="" descr=""/>
          <p:cNvPicPr/>
          <p:nvPr/>
        </p:nvPicPr>
        <p:blipFill>
          <a:blip r:embed="rId2"/>
          <a:stretch/>
        </p:blipFill>
        <p:spPr>
          <a:xfrm>
            <a:off x="3070080" y="1662120"/>
            <a:ext cx="2144880" cy="4645800"/>
          </a:xfrm>
          <a:prstGeom prst="rect">
            <a:avLst/>
          </a:prstGeom>
          <a:ln w="0">
            <a:noFill/>
          </a:ln>
        </p:spPr>
      </p:pic>
      <p:pic>
        <p:nvPicPr>
          <p:cNvPr id="233" name="" descr=""/>
          <p:cNvPicPr/>
          <p:nvPr/>
        </p:nvPicPr>
        <p:blipFill>
          <a:blip r:embed="rId3"/>
          <a:stretch/>
        </p:blipFill>
        <p:spPr>
          <a:xfrm>
            <a:off x="346680" y="1564200"/>
            <a:ext cx="2232720" cy="4835160"/>
          </a:xfrm>
          <a:prstGeom prst="rect">
            <a:avLst/>
          </a:prstGeom>
          <a:ln w="0">
            <a:noFill/>
          </a:ln>
        </p:spPr>
      </p:pic>
      <p:sp>
        <p:nvSpPr>
          <p:cNvPr id="234" name="CustomShape 37"/>
          <p:cNvSpPr/>
          <p:nvPr/>
        </p:nvSpPr>
        <p:spPr>
          <a:xfrm>
            <a:off x="457200" y="274680"/>
            <a:ext cx="8256600" cy="1126440"/>
          </a:xfrm>
          <a:prstGeom prst="rect">
            <a:avLst/>
          </a:prstGeom>
          <a:noFill/>
          <a:ln w="0">
            <a:noFill/>
          </a:ln>
        </p:spPr>
        <p:style>
          <a:lnRef idx="0"/>
          <a:fillRef idx="0"/>
          <a:effectRef idx="0"/>
          <a:fontRef idx="minor"/>
        </p:style>
        <p:txBody>
          <a:bodyPr lIns="90000" rIns="90000" tIns="45000" bIns="45000" anchor="ctr">
            <a:normAutofit/>
          </a:bodyPr>
          <a:p>
            <a:pPr>
              <a:lnSpc>
                <a:spcPct val="100000"/>
              </a:lnSpc>
              <a:tabLst>
                <a:tab algn="l" pos="408240"/>
              </a:tabLst>
            </a:pPr>
            <a:r>
              <a:rPr b="1" lang="fr-FR" sz="2400" spc="-1" strike="noStrike">
                <a:solidFill>
                  <a:srgbClr val="e16c00"/>
                </a:solidFill>
                <a:latin typeface="Tahoma"/>
                <a:ea typeface="Tahoma"/>
              </a:rPr>
              <a:t>P&amp;C : Je réserve mon véhicule (OAP)</a:t>
            </a:r>
            <a:endParaRPr b="0" lang="fr-FR" sz="2400" spc="-1" strike="noStrike">
              <a:solidFill>
                <a:srgbClr val="000000"/>
              </a:solidFill>
              <a:latin typeface="Arial"/>
            </a:endParaRPr>
          </a:p>
        </p:txBody>
      </p:sp>
      <p:sp>
        <p:nvSpPr>
          <p:cNvPr id="235" name="Line 24"/>
          <p:cNvSpPr/>
          <p:nvPr/>
        </p:nvSpPr>
        <p:spPr>
          <a:xfrm>
            <a:off x="539280" y="1124640"/>
            <a:ext cx="1152360" cy="360"/>
          </a:xfrm>
          <a:prstGeom prst="line">
            <a:avLst/>
          </a:prstGeom>
          <a:ln w="12700">
            <a:solidFill>
              <a:srgbClr val="d9d9d9"/>
            </a:solidFill>
            <a:round/>
          </a:ln>
        </p:spPr>
        <p:style>
          <a:lnRef idx="1">
            <a:schemeClr val="accent1"/>
          </a:lnRef>
          <a:fillRef idx="0">
            <a:schemeClr val="accent1"/>
          </a:fillRef>
          <a:effectRef idx="0">
            <a:schemeClr val="accent1"/>
          </a:effectRef>
          <a:fontRef idx="minor"/>
        </p:style>
        <p:txBody>
          <a:bodyPr lIns="90000" rIns="90000" tIns="-44640" bIns="-44640" anchor="t" anchorCtr="1">
            <a:noAutofit/>
          </a:bodyPr>
          <a:p>
            <a:endParaRPr b="0" lang="fr-FR" sz="1800" spc="-1" strike="noStrike">
              <a:solidFill>
                <a:srgbClr val="000000"/>
              </a:solidFill>
              <a:latin typeface="Arial"/>
              <a:ea typeface="DejaVu Sans"/>
            </a:endParaRPr>
          </a:p>
        </p:txBody>
      </p:sp>
      <p:pic>
        <p:nvPicPr>
          <p:cNvPr id="236" name="Picture 2_ 23" descr="C:\wamp\www\VIRALGAMES_2012-Corporate\Graphs\Sources\Images\vague_bordure.png"/>
          <p:cNvPicPr/>
          <p:nvPr/>
        </p:nvPicPr>
        <p:blipFill>
          <a:blip r:embed="rId4"/>
          <a:stretch/>
        </p:blipFill>
        <p:spPr>
          <a:xfrm>
            <a:off x="8316360" y="0"/>
            <a:ext cx="811080" cy="6841440"/>
          </a:xfrm>
          <a:prstGeom prst="rect">
            <a:avLst/>
          </a:prstGeom>
          <a:ln w="0">
            <a:noFill/>
          </a:ln>
        </p:spPr>
      </p:pic>
      <p:sp>
        <p:nvSpPr>
          <p:cNvPr id="237" name="CustomShape 101"/>
          <p:cNvSpPr/>
          <p:nvPr/>
        </p:nvSpPr>
        <p:spPr>
          <a:xfrm>
            <a:off x="6553080" y="6356520"/>
            <a:ext cx="2117160" cy="348480"/>
          </a:xfrm>
          <a:prstGeom prst="rect">
            <a:avLst/>
          </a:prstGeom>
          <a:noFill/>
          <a:ln w="0">
            <a:noFill/>
          </a:ln>
        </p:spPr>
        <p:style>
          <a:lnRef idx="0"/>
          <a:fillRef idx="0"/>
          <a:effectRef idx="0"/>
          <a:fontRef idx="minor"/>
        </p:style>
        <p:txBody>
          <a:bodyPr lIns="90000" rIns="90000" tIns="45000" bIns="45000" anchor="ctr">
            <a:noAutofit/>
          </a:bodyPr>
          <a:p>
            <a:pPr algn="r">
              <a:lnSpc>
                <a:spcPct val="100000"/>
              </a:lnSpc>
              <a:tabLst>
                <a:tab algn="l" pos="408240"/>
              </a:tabLst>
            </a:pPr>
            <a:fld id="{A6F3971B-9125-4F90-BCC6-947C6D16A9C0}" type="slidenum">
              <a:rPr b="0" lang="fr-FR" sz="1200" spc="-1" strike="noStrike">
                <a:solidFill>
                  <a:srgbClr val="8b8b8b"/>
                </a:solidFill>
                <a:latin typeface="Calibri"/>
                <a:ea typeface="DejaVu Sans"/>
              </a:rPr>
              <a:t>&lt;numéro&gt;</a:t>
            </a:fld>
            <a:endParaRPr b="0" lang="fr-FR" sz="1200" spc="-1" strike="noStrike">
              <a:solidFill>
                <a:srgbClr val="000000"/>
              </a:solidFill>
              <a:latin typeface="Arial"/>
            </a:endParaRPr>
          </a:p>
        </p:txBody>
      </p:sp>
      <p:sp>
        <p:nvSpPr>
          <p:cNvPr id="238" name=""/>
          <p:cNvSpPr/>
          <p:nvPr/>
        </p:nvSpPr>
        <p:spPr>
          <a:xfrm>
            <a:off x="837720" y="3976560"/>
            <a:ext cx="517320" cy="501120"/>
          </a:xfrm>
          <a:prstGeom prst="ellipse">
            <a:avLst/>
          </a:prstGeom>
          <a:noFill/>
          <a:ln w="38160">
            <a:solidFill>
              <a:srgbClr val="ff0000"/>
            </a:solidFill>
            <a:round/>
          </a:ln>
        </p:spPr>
        <p:style>
          <a:lnRef idx="0"/>
          <a:fillRef idx="0"/>
          <a:effectRef idx="0"/>
          <a:fontRef idx="minor"/>
        </p:style>
        <p:txBody>
          <a:bodyPr lIns="109080" rIns="109080" tIns="64080" bIns="64080" anchor="ctr">
            <a:noAutofit/>
          </a:bodyPr>
          <a:p>
            <a:pPr>
              <a:lnSpc>
                <a:spcPct val="100000"/>
              </a:lnSpc>
            </a:pPr>
            <a:endParaRPr b="0" lang="fr-FR" sz="1800" spc="-1" strike="noStrike">
              <a:solidFill>
                <a:srgbClr val="000000"/>
              </a:solidFill>
              <a:latin typeface="Arial"/>
              <a:ea typeface="DejaVu Sans"/>
            </a:endParaRPr>
          </a:p>
        </p:txBody>
      </p:sp>
      <p:sp>
        <p:nvSpPr>
          <p:cNvPr id="239" name=""/>
          <p:cNvSpPr/>
          <p:nvPr/>
        </p:nvSpPr>
        <p:spPr>
          <a:xfrm>
            <a:off x="4183920" y="4657320"/>
            <a:ext cx="517320" cy="501120"/>
          </a:xfrm>
          <a:prstGeom prst="ellipse">
            <a:avLst/>
          </a:prstGeom>
          <a:noFill/>
          <a:ln w="38160">
            <a:solidFill>
              <a:srgbClr val="ff0000"/>
            </a:solidFill>
            <a:round/>
          </a:ln>
        </p:spPr>
        <p:style>
          <a:lnRef idx="0"/>
          <a:fillRef idx="0"/>
          <a:effectRef idx="0"/>
          <a:fontRef idx="minor"/>
        </p:style>
        <p:txBody>
          <a:bodyPr lIns="109080" rIns="109080" tIns="64080" bIns="64080" anchor="ctr">
            <a:noAutofit/>
          </a:bodyPr>
          <a:p>
            <a:pPr>
              <a:lnSpc>
                <a:spcPct val="100000"/>
              </a:lnSpc>
            </a:pPr>
            <a:endParaRPr b="0" lang="fr-FR" sz="1800" spc="-1" strike="noStrike">
              <a:solidFill>
                <a:srgbClr val="000000"/>
              </a:solidFill>
              <a:latin typeface="Arial"/>
              <a:ea typeface="DejaVu Sans"/>
            </a:endParaRPr>
          </a:p>
        </p:txBody>
      </p:sp>
      <p:sp>
        <p:nvSpPr>
          <p:cNvPr id="240" name=""/>
          <p:cNvSpPr/>
          <p:nvPr/>
        </p:nvSpPr>
        <p:spPr>
          <a:xfrm>
            <a:off x="3610080" y="5316480"/>
            <a:ext cx="1552320" cy="58572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Choisis la Mégane, on va avoir besoin d’une bonne autonomie pour aller jusqu’à Anglet !</a:t>
            </a:r>
            <a:endParaRPr b="0" lang="fr-FR" sz="800" spc="-1" strike="noStrike">
              <a:solidFill>
                <a:srgbClr val="000000"/>
              </a:solidFill>
              <a:latin typeface="Arial"/>
            </a:endParaRPr>
          </a:p>
        </p:txBody>
      </p:sp>
      <p:pic>
        <p:nvPicPr>
          <p:cNvPr id="241" name="" descr=""/>
          <p:cNvPicPr/>
          <p:nvPr/>
        </p:nvPicPr>
        <p:blipFill>
          <a:blip r:embed="rId5"/>
          <a:srcRect l="35204" t="49416" r="48950" b="26778"/>
          <a:stretch/>
        </p:blipFill>
        <p:spPr>
          <a:xfrm>
            <a:off x="3141720" y="5294520"/>
            <a:ext cx="390240" cy="396360"/>
          </a:xfrm>
          <a:prstGeom prst="rect">
            <a:avLst/>
          </a:prstGeom>
          <a:ln w="0">
            <a:noFill/>
          </a:ln>
        </p:spPr>
      </p:pic>
      <p:sp>
        <p:nvSpPr>
          <p:cNvPr id="242" name=""/>
          <p:cNvSpPr/>
          <p:nvPr/>
        </p:nvSpPr>
        <p:spPr>
          <a:xfrm>
            <a:off x="2062080" y="5668560"/>
            <a:ext cx="517320" cy="501120"/>
          </a:xfrm>
          <a:prstGeom prst="ellipse">
            <a:avLst/>
          </a:prstGeom>
          <a:noFill/>
          <a:ln w="38160">
            <a:solidFill>
              <a:srgbClr val="ff0000"/>
            </a:solidFill>
            <a:round/>
          </a:ln>
        </p:spPr>
        <p:style>
          <a:lnRef idx="0"/>
          <a:fillRef idx="0"/>
          <a:effectRef idx="0"/>
          <a:fontRef idx="minor"/>
        </p:style>
        <p:txBody>
          <a:bodyPr lIns="109080" rIns="109080" tIns="64080" bIns="64080" anchor="ctr">
            <a:noAutofit/>
          </a:bodyPr>
          <a:p>
            <a:pPr>
              <a:lnSpc>
                <a:spcPct val="100000"/>
              </a:lnSpc>
            </a:pPr>
            <a:endParaRPr b="0" lang="fr-FR" sz="1800" spc="-1" strike="noStrike">
              <a:solidFill>
                <a:srgbClr val="000000"/>
              </a:solidFill>
              <a:latin typeface="Arial"/>
              <a:ea typeface="DejaVu Sans"/>
            </a:endParaRPr>
          </a:p>
        </p:txBody>
      </p:sp>
      <p:pic>
        <p:nvPicPr>
          <p:cNvPr id="243" name="" descr=""/>
          <p:cNvPicPr/>
          <p:nvPr/>
        </p:nvPicPr>
        <p:blipFill>
          <a:blip r:embed="rId6"/>
          <a:srcRect l="65661" t="73049" r="16478" b="2345"/>
          <a:stretch/>
        </p:blipFill>
        <p:spPr>
          <a:xfrm>
            <a:off x="7382520" y="4668480"/>
            <a:ext cx="439920" cy="409680"/>
          </a:xfrm>
          <a:prstGeom prst="rect">
            <a:avLst/>
          </a:prstGeom>
          <a:ln w="0">
            <a:noFill/>
          </a:ln>
        </p:spPr>
      </p:pic>
      <p:sp>
        <p:nvSpPr>
          <p:cNvPr id="244" name=""/>
          <p:cNvSpPr/>
          <p:nvPr/>
        </p:nvSpPr>
        <p:spPr>
          <a:xfrm>
            <a:off x="5727960" y="4654440"/>
            <a:ext cx="1624320" cy="32940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C’est une boite auto ! Je n’ai jamais conduit avec ça :-/</a:t>
            </a:r>
            <a:endParaRPr b="0" lang="fr-FR" sz="800" spc="-1" strike="noStrike">
              <a:solidFill>
                <a:srgbClr val="000000"/>
              </a:solidFill>
              <a:latin typeface="Arial"/>
            </a:endParaRPr>
          </a:p>
        </p:txBody>
      </p:sp>
      <p:sp>
        <p:nvSpPr>
          <p:cNvPr id="245" name=""/>
          <p:cNvSpPr/>
          <p:nvPr/>
        </p:nvSpPr>
        <p:spPr>
          <a:xfrm>
            <a:off x="6215040" y="5270400"/>
            <a:ext cx="1552320" cy="45504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T’inquiètes, cette voiture conduit (presque) toute seule...</a:t>
            </a:r>
            <a:endParaRPr b="0" lang="fr-FR" sz="800" spc="-1" strike="noStrike">
              <a:solidFill>
                <a:srgbClr val="000000"/>
              </a:solidFill>
              <a:latin typeface="Arial"/>
            </a:endParaRPr>
          </a:p>
        </p:txBody>
      </p:sp>
      <p:pic>
        <p:nvPicPr>
          <p:cNvPr id="246" name="" descr=""/>
          <p:cNvPicPr/>
          <p:nvPr/>
        </p:nvPicPr>
        <p:blipFill>
          <a:blip r:embed="rId7"/>
          <a:srcRect l="35204" t="49416" r="48950" b="26778"/>
          <a:stretch/>
        </p:blipFill>
        <p:spPr>
          <a:xfrm>
            <a:off x="5746680" y="5248440"/>
            <a:ext cx="390240" cy="396360"/>
          </a:xfrm>
          <a:prstGeom prst="rect">
            <a:avLst/>
          </a:prstGeom>
          <a:ln w="0">
            <a:noFill/>
          </a:ln>
        </p:spPr>
      </p:pic>
      <p:sp>
        <p:nvSpPr>
          <p:cNvPr id="247" name=""/>
          <p:cNvSpPr/>
          <p:nvPr/>
        </p:nvSpPr>
        <p:spPr>
          <a:xfrm>
            <a:off x="6560280" y="5665320"/>
            <a:ext cx="517320" cy="501120"/>
          </a:xfrm>
          <a:prstGeom prst="ellipse">
            <a:avLst/>
          </a:prstGeom>
          <a:noFill/>
          <a:ln w="38160">
            <a:solidFill>
              <a:srgbClr val="ff0000"/>
            </a:solidFill>
            <a:round/>
          </a:ln>
        </p:spPr>
        <p:style>
          <a:lnRef idx="0"/>
          <a:fillRef idx="0"/>
          <a:effectRef idx="0"/>
          <a:fontRef idx="minor"/>
        </p:style>
        <p:txBody>
          <a:bodyPr lIns="109080" rIns="109080" tIns="64080" bIns="64080" anchor="ctr">
            <a:noAutofit/>
          </a:bodyPr>
          <a:p>
            <a:pPr>
              <a:lnSpc>
                <a:spcPct val="100000"/>
              </a:lnSpc>
            </a:pPr>
            <a:endParaRPr b="0" lang="fr-FR" sz="1800" spc="-1" strike="noStrike">
              <a:solidFill>
                <a:srgbClr val="000000"/>
              </a:solidFill>
              <a:latin typeface="Arial"/>
              <a:ea typeface="DejaVu Sans"/>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8" name="CustomShape 107"/>
          <p:cNvSpPr/>
          <p:nvPr/>
        </p:nvSpPr>
        <p:spPr>
          <a:xfrm>
            <a:off x="457200" y="274680"/>
            <a:ext cx="8256600" cy="1126440"/>
          </a:xfrm>
          <a:prstGeom prst="rect">
            <a:avLst/>
          </a:prstGeom>
          <a:noFill/>
          <a:ln w="0">
            <a:noFill/>
          </a:ln>
        </p:spPr>
        <p:style>
          <a:lnRef idx="0"/>
          <a:fillRef idx="0"/>
          <a:effectRef idx="0"/>
          <a:fontRef idx="minor"/>
        </p:style>
        <p:txBody>
          <a:bodyPr lIns="90000" rIns="90000" tIns="45000" bIns="45000" anchor="ctr">
            <a:normAutofit/>
          </a:bodyPr>
          <a:p>
            <a:pPr>
              <a:lnSpc>
                <a:spcPct val="100000"/>
              </a:lnSpc>
              <a:tabLst>
                <a:tab algn="l" pos="408240"/>
              </a:tabLst>
            </a:pPr>
            <a:r>
              <a:rPr b="1" lang="fr-FR" sz="2400" spc="-1" strike="noStrike">
                <a:solidFill>
                  <a:srgbClr val="e16c00"/>
                </a:solidFill>
                <a:latin typeface="Tahoma"/>
                <a:ea typeface="Tahoma"/>
              </a:rPr>
              <a:t>1</a:t>
            </a:r>
            <a:r>
              <a:rPr b="1" lang="fr-FR" sz="2400" spc="-1" strike="noStrike" baseline="33000">
                <a:solidFill>
                  <a:srgbClr val="e16c00"/>
                </a:solidFill>
                <a:latin typeface="Tahoma"/>
                <a:ea typeface="Tahoma"/>
              </a:rPr>
              <a:t>er</a:t>
            </a:r>
            <a:r>
              <a:rPr b="1" lang="fr-FR" sz="2400" spc="-1" strike="noStrike">
                <a:solidFill>
                  <a:srgbClr val="e16c00"/>
                </a:solidFill>
                <a:latin typeface="Tahoma"/>
                <a:ea typeface="Tahoma"/>
              </a:rPr>
              <a:t> niveau achevé</a:t>
            </a:r>
            <a:endParaRPr b="0" lang="fr-FR" sz="2400" spc="-1" strike="noStrike">
              <a:solidFill>
                <a:srgbClr val="000000"/>
              </a:solidFill>
              <a:latin typeface="Arial"/>
            </a:endParaRPr>
          </a:p>
        </p:txBody>
      </p:sp>
      <p:sp>
        <p:nvSpPr>
          <p:cNvPr id="249" name="Line 26"/>
          <p:cNvSpPr/>
          <p:nvPr/>
        </p:nvSpPr>
        <p:spPr>
          <a:xfrm>
            <a:off x="539280" y="1124640"/>
            <a:ext cx="1152360" cy="360"/>
          </a:xfrm>
          <a:prstGeom prst="line">
            <a:avLst/>
          </a:prstGeom>
          <a:ln w="12700">
            <a:solidFill>
              <a:srgbClr val="d9d9d9"/>
            </a:solidFill>
            <a:round/>
          </a:ln>
        </p:spPr>
        <p:style>
          <a:lnRef idx="1">
            <a:schemeClr val="accent1"/>
          </a:lnRef>
          <a:fillRef idx="0">
            <a:schemeClr val="accent1"/>
          </a:fillRef>
          <a:effectRef idx="0">
            <a:schemeClr val="accent1"/>
          </a:effectRef>
          <a:fontRef idx="minor"/>
        </p:style>
        <p:txBody>
          <a:bodyPr lIns="90000" rIns="90000" tIns="-44640" bIns="-44640" anchor="t" anchorCtr="1">
            <a:noAutofit/>
          </a:bodyPr>
          <a:p>
            <a:endParaRPr b="0" lang="fr-FR" sz="1800" spc="-1" strike="noStrike">
              <a:solidFill>
                <a:srgbClr val="000000"/>
              </a:solidFill>
              <a:latin typeface="Arial"/>
              <a:ea typeface="DejaVu Sans"/>
            </a:endParaRPr>
          </a:p>
        </p:txBody>
      </p:sp>
      <p:pic>
        <p:nvPicPr>
          <p:cNvPr id="250" name="Picture 2_ 25" descr="C:\wamp\www\VIRALGAMES_2012-Corporate\Graphs\Sources\Images\vague_bordure.png"/>
          <p:cNvPicPr/>
          <p:nvPr/>
        </p:nvPicPr>
        <p:blipFill>
          <a:blip r:embed="rId1"/>
          <a:stretch/>
        </p:blipFill>
        <p:spPr>
          <a:xfrm>
            <a:off x="8316360" y="0"/>
            <a:ext cx="811080" cy="6841440"/>
          </a:xfrm>
          <a:prstGeom prst="rect">
            <a:avLst/>
          </a:prstGeom>
          <a:ln w="0">
            <a:noFill/>
          </a:ln>
        </p:spPr>
      </p:pic>
      <p:sp>
        <p:nvSpPr>
          <p:cNvPr id="251" name="CustomShape 108"/>
          <p:cNvSpPr/>
          <p:nvPr/>
        </p:nvSpPr>
        <p:spPr>
          <a:xfrm>
            <a:off x="6553080" y="6356520"/>
            <a:ext cx="2117160" cy="348480"/>
          </a:xfrm>
          <a:prstGeom prst="rect">
            <a:avLst/>
          </a:prstGeom>
          <a:noFill/>
          <a:ln w="0">
            <a:noFill/>
          </a:ln>
        </p:spPr>
        <p:style>
          <a:lnRef idx="0"/>
          <a:fillRef idx="0"/>
          <a:effectRef idx="0"/>
          <a:fontRef idx="minor"/>
        </p:style>
        <p:txBody>
          <a:bodyPr lIns="90000" rIns="90000" tIns="45000" bIns="45000" anchor="ctr">
            <a:noAutofit/>
          </a:bodyPr>
          <a:p>
            <a:pPr algn="r">
              <a:lnSpc>
                <a:spcPct val="100000"/>
              </a:lnSpc>
              <a:tabLst>
                <a:tab algn="l" pos="408240"/>
              </a:tabLst>
            </a:pPr>
            <a:fld id="{0FCBC25D-38DF-429D-9EA5-24955CE956E9}" type="slidenum">
              <a:rPr b="0" lang="fr-FR" sz="1200" spc="-1" strike="noStrike">
                <a:solidFill>
                  <a:srgbClr val="8b8b8b"/>
                </a:solidFill>
                <a:latin typeface="Calibri"/>
                <a:ea typeface="DejaVu Sans"/>
              </a:rPr>
              <a:t>&lt;numéro&gt;</a:t>
            </a:fld>
            <a:endParaRPr b="0" lang="fr-FR" sz="1200" spc="-1" strike="noStrike">
              <a:solidFill>
                <a:srgbClr val="000000"/>
              </a:solidFill>
              <a:latin typeface="Arial"/>
            </a:endParaRPr>
          </a:p>
        </p:txBody>
      </p:sp>
      <p:sp>
        <p:nvSpPr>
          <p:cNvPr id="252" name="CustomShape 109"/>
          <p:cNvSpPr/>
          <p:nvPr/>
        </p:nvSpPr>
        <p:spPr>
          <a:xfrm>
            <a:off x="4464000" y="1080000"/>
            <a:ext cx="3235320" cy="5575320"/>
          </a:xfrm>
          <a:prstGeom prst="rect">
            <a:avLst/>
          </a:prstGeom>
          <a:noFill/>
          <a:ln w="9360">
            <a:solidFill>
              <a:srgbClr val="808080"/>
            </a:solidFill>
            <a:prstDash val="dashDot"/>
            <a:miter/>
          </a:ln>
        </p:spPr>
        <p:style>
          <a:lnRef idx="0"/>
          <a:fillRef idx="0"/>
          <a:effectRef idx="0"/>
          <a:fontRef idx="minor"/>
        </p:style>
        <p:txBody>
          <a:bodyPr lIns="90000" rIns="90000" tIns="46800" bIns="468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p:txBody>
      </p:sp>
      <p:pic>
        <p:nvPicPr>
          <p:cNvPr id="253" name="" descr=""/>
          <p:cNvPicPr/>
          <p:nvPr/>
        </p:nvPicPr>
        <p:blipFill>
          <a:blip r:embed="rId2"/>
          <a:srcRect l="65661" t="73049" r="16478" b="2345"/>
          <a:stretch/>
        </p:blipFill>
        <p:spPr>
          <a:xfrm>
            <a:off x="7238520" y="1501920"/>
            <a:ext cx="439920" cy="409680"/>
          </a:xfrm>
          <a:prstGeom prst="rect">
            <a:avLst/>
          </a:prstGeom>
          <a:ln w="0">
            <a:noFill/>
          </a:ln>
        </p:spPr>
      </p:pic>
      <p:sp>
        <p:nvSpPr>
          <p:cNvPr id="254" name=""/>
          <p:cNvSpPr/>
          <p:nvPr/>
        </p:nvSpPr>
        <p:spPr>
          <a:xfrm>
            <a:off x="4529160" y="6008760"/>
            <a:ext cx="3094920" cy="358560"/>
          </a:xfrm>
          <a:prstGeom prst="rect">
            <a:avLst/>
          </a:prstGeom>
          <a:solidFill>
            <a:srgbClr val="ffb66c"/>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Ouvrir la carte de France IGN que j’ai toujours sur moi, en hommage à mon grand-père.</a:t>
            </a:r>
            <a:endParaRPr b="0" lang="fr-FR" sz="800" spc="-1" strike="noStrike">
              <a:solidFill>
                <a:srgbClr val="000000"/>
              </a:solidFill>
              <a:latin typeface="Arial"/>
            </a:endParaRPr>
          </a:p>
        </p:txBody>
      </p:sp>
      <p:sp>
        <p:nvSpPr>
          <p:cNvPr id="255" name=""/>
          <p:cNvSpPr/>
          <p:nvPr/>
        </p:nvSpPr>
        <p:spPr>
          <a:xfrm>
            <a:off x="4536000" y="1156680"/>
            <a:ext cx="3088080" cy="20880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1" lang="fr-FR" sz="800" spc="-1" strike="noStrike">
                <a:solidFill>
                  <a:srgbClr val="000000"/>
                </a:solidFill>
                <a:latin typeface="Arial"/>
                <a:ea typeface="DejaVu Sans"/>
              </a:rPr>
              <a:t>09:00 GMT+1 / Le bureau de Marc</a:t>
            </a:r>
            <a:endParaRPr b="0" lang="fr-FR" sz="800" spc="-1" strike="noStrike">
              <a:solidFill>
                <a:srgbClr val="000000"/>
              </a:solidFill>
              <a:latin typeface="Arial"/>
            </a:endParaRPr>
          </a:p>
        </p:txBody>
      </p:sp>
      <p:sp>
        <p:nvSpPr>
          <p:cNvPr id="256" name=""/>
          <p:cNvSpPr/>
          <p:nvPr/>
        </p:nvSpPr>
        <p:spPr>
          <a:xfrm>
            <a:off x="5106240" y="1573920"/>
            <a:ext cx="2102040" cy="24336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Voilà, c’est réservé !</a:t>
            </a:r>
            <a:endParaRPr b="0" lang="fr-FR" sz="800" spc="-1" strike="noStrike">
              <a:solidFill>
                <a:srgbClr val="000000"/>
              </a:solidFill>
              <a:latin typeface="Arial"/>
            </a:endParaRPr>
          </a:p>
        </p:txBody>
      </p:sp>
      <p:sp>
        <p:nvSpPr>
          <p:cNvPr id="257" name=""/>
          <p:cNvSpPr/>
          <p:nvPr/>
        </p:nvSpPr>
        <p:spPr>
          <a:xfrm>
            <a:off x="4998240" y="4128840"/>
            <a:ext cx="1035000" cy="25488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Pas si vite Marc !</a:t>
            </a:r>
            <a:endParaRPr b="0" lang="fr-FR" sz="800" spc="-1" strike="noStrike">
              <a:solidFill>
                <a:srgbClr val="000000"/>
              </a:solidFill>
              <a:latin typeface="Arial"/>
            </a:endParaRPr>
          </a:p>
        </p:txBody>
      </p:sp>
      <p:pic>
        <p:nvPicPr>
          <p:cNvPr id="258" name="" descr=""/>
          <p:cNvPicPr/>
          <p:nvPr/>
        </p:nvPicPr>
        <p:blipFill>
          <a:blip r:embed="rId3"/>
          <a:srcRect l="35204" t="49416" r="48950" b="26778"/>
          <a:stretch/>
        </p:blipFill>
        <p:spPr>
          <a:xfrm>
            <a:off x="4529880" y="4106880"/>
            <a:ext cx="390240" cy="396360"/>
          </a:xfrm>
          <a:prstGeom prst="rect">
            <a:avLst/>
          </a:prstGeom>
          <a:ln w="0">
            <a:noFill/>
          </a:ln>
        </p:spPr>
      </p:pic>
      <p:sp>
        <p:nvSpPr>
          <p:cNvPr id="259" name=""/>
          <p:cNvSpPr/>
          <p:nvPr/>
        </p:nvSpPr>
        <p:spPr>
          <a:xfrm>
            <a:off x="4998240" y="4478400"/>
            <a:ext cx="2397600" cy="24840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Il faut planifier notre voyage</a:t>
            </a:r>
            <a:endParaRPr b="0" lang="fr-FR" sz="800" spc="-1" strike="noStrike">
              <a:solidFill>
                <a:srgbClr val="000000"/>
              </a:solidFill>
              <a:latin typeface="Arial"/>
            </a:endParaRPr>
          </a:p>
        </p:txBody>
      </p:sp>
      <p:pic>
        <p:nvPicPr>
          <p:cNvPr id="260" name="" descr=""/>
          <p:cNvPicPr/>
          <p:nvPr/>
        </p:nvPicPr>
        <p:blipFill>
          <a:blip r:embed="rId4"/>
          <a:stretch/>
        </p:blipFill>
        <p:spPr>
          <a:xfrm>
            <a:off x="4994640" y="2066760"/>
            <a:ext cx="1591920" cy="1017360"/>
          </a:xfrm>
          <a:prstGeom prst="rect">
            <a:avLst/>
          </a:prstGeom>
          <a:ln w="0">
            <a:noFill/>
          </a:ln>
        </p:spPr>
      </p:pic>
      <p:pic>
        <p:nvPicPr>
          <p:cNvPr id="261" name="" descr=""/>
          <p:cNvPicPr/>
          <p:nvPr/>
        </p:nvPicPr>
        <p:blipFill>
          <a:blip r:embed="rId5"/>
          <a:srcRect l="25104" t="15268" r="25737" b="18493"/>
          <a:stretch/>
        </p:blipFill>
        <p:spPr>
          <a:xfrm>
            <a:off x="4464000" y="2009880"/>
            <a:ext cx="411840" cy="416160"/>
          </a:xfrm>
          <a:prstGeom prst="rect">
            <a:avLst/>
          </a:prstGeom>
          <a:ln w="0">
            <a:noFill/>
          </a:ln>
        </p:spPr>
      </p:pic>
      <p:pic>
        <p:nvPicPr>
          <p:cNvPr id="262" name="" descr=""/>
          <p:cNvPicPr/>
          <p:nvPr/>
        </p:nvPicPr>
        <p:blipFill>
          <a:blip r:embed="rId6"/>
          <a:srcRect l="65661" t="73049" r="16478" b="2345"/>
          <a:stretch/>
        </p:blipFill>
        <p:spPr>
          <a:xfrm>
            <a:off x="7192800" y="3197880"/>
            <a:ext cx="439920" cy="409680"/>
          </a:xfrm>
          <a:prstGeom prst="rect">
            <a:avLst/>
          </a:prstGeom>
          <a:ln w="0">
            <a:noFill/>
          </a:ln>
        </p:spPr>
      </p:pic>
      <p:sp>
        <p:nvSpPr>
          <p:cNvPr id="263" name=""/>
          <p:cNvSpPr/>
          <p:nvPr/>
        </p:nvSpPr>
        <p:spPr>
          <a:xfrm>
            <a:off x="4775400" y="3269880"/>
            <a:ext cx="2135160" cy="24336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Parfait, j’ai reçu le sms de confirmation</a:t>
            </a:r>
            <a:endParaRPr b="0" lang="fr-FR" sz="800" spc="-1" strike="noStrike">
              <a:solidFill>
                <a:srgbClr val="000000"/>
              </a:solidFill>
              <a:latin typeface="Arial"/>
            </a:endParaRPr>
          </a:p>
        </p:txBody>
      </p:sp>
      <p:sp>
        <p:nvSpPr>
          <p:cNvPr id="264" name=""/>
          <p:cNvSpPr/>
          <p:nvPr/>
        </p:nvSpPr>
        <p:spPr>
          <a:xfrm>
            <a:off x="4775400" y="3655440"/>
            <a:ext cx="2135160" cy="34848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Sophie, rejoins moi au parking, je vais récupérer la voiture !</a:t>
            </a:r>
            <a:endParaRPr b="0" lang="fr-FR" sz="800" spc="-1" strike="noStrike">
              <a:solidFill>
                <a:srgbClr val="000000"/>
              </a:solidFill>
              <a:latin typeface="Arial"/>
            </a:endParaRPr>
          </a:p>
        </p:txBody>
      </p:sp>
      <p:pic>
        <p:nvPicPr>
          <p:cNvPr id="265" name="" descr=""/>
          <p:cNvPicPr/>
          <p:nvPr/>
        </p:nvPicPr>
        <p:blipFill>
          <a:blip r:embed="rId7"/>
          <a:srcRect l="65661" t="73049" r="16478" b="2345"/>
          <a:stretch/>
        </p:blipFill>
        <p:spPr>
          <a:xfrm>
            <a:off x="7179840" y="4818240"/>
            <a:ext cx="439920" cy="409680"/>
          </a:xfrm>
          <a:prstGeom prst="rect">
            <a:avLst/>
          </a:prstGeom>
          <a:ln w="0">
            <a:noFill/>
          </a:ln>
        </p:spPr>
      </p:pic>
      <p:sp>
        <p:nvSpPr>
          <p:cNvPr id="266" name=""/>
          <p:cNvSpPr/>
          <p:nvPr/>
        </p:nvSpPr>
        <p:spPr>
          <a:xfrm>
            <a:off x="5014440" y="4890240"/>
            <a:ext cx="2135160" cy="24336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Planifier mes vacances, ça je sais faire !</a:t>
            </a:r>
            <a:endParaRPr b="0" lang="fr-FR" sz="800" spc="-1" strike="noStrike">
              <a:solidFill>
                <a:srgbClr val="000000"/>
              </a:solidFill>
              <a:latin typeface="Arial"/>
            </a:endParaRPr>
          </a:p>
        </p:txBody>
      </p:sp>
      <p:sp>
        <p:nvSpPr>
          <p:cNvPr id="267" name=""/>
          <p:cNvSpPr/>
          <p:nvPr/>
        </p:nvSpPr>
        <p:spPr>
          <a:xfrm>
            <a:off x="4529160" y="5314320"/>
            <a:ext cx="3094920" cy="264600"/>
          </a:xfrm>
          <a:prstGeom prst="rect">
            <a:avLst/>
          </a:prstGeom>
          <a:solidFill>
            <a:srgbClr val="ffb66c"/>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Aller sur Google Maps</a:t>
            </a:r>
            <a:endParaRPr b="0" lang="fr-FR" sz="800" spc="-1" strike="noStrike">
              <a:solidFill>
                <a:srgbClr val="000000"/>
              </a:solidFill>
              <a:latin typeface="Arial"/>
            </a:endParaRPr>
          </a:p>
        </p:txBody>
      </p:sp>
      <p:sp>
        <p:nvSpPr>
          <p:cNvPr id="268" name=""/>
          <p:cNvSpPr/>
          <p:nvPr/>
        </p:nvSpPr>
        <p:spPr>
          <a:xfrm>
            <a:off x="4529160" y="5663880"/>
            <a:ext cx="3094920" cy="264600"/>
          </a:xfrm>
          <a:prstGeom prst="rect">
            <a:avLst/>
          </a:prstGeom>
          <a:solidFill>
            <a:srgbClr val="81d41a"/>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Ouvrir l’app ZeWatt</a:t>
            </a:r>
            <a:endParaRPr b="0" lang="fr-FR" sz="800" spc="-1" strike="noStrike">
              <a:solidFill>
                <a:srgbClr val="000000"/>
              </a:solidFill>
              <a:latin typeface="Arial"/>
            </a:endParaRPr>
          </a:p>
        </p:txBody>
      </p:sp>
      <p:sp>
        <p:nvSpPr>
          <p:cNvPr id="269" name=""/>
          <p:cNvSpPr/>
          <p:nvPr/>
        </p:nvSpPr>
        <p:spPr>
          <a:xfrm>
            <a:off x="957600" y="5318280"/>
            <a:ext cx="2823480" cy="25488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C’est  bien mais où peut on voir les bornes de recharge ?</a:t>
            </a:r>
            <a:endParaRPr b="0" lang="fr-FR" sz="800" spc="-1" strike="noStrike">
              <a:solidFill>
                <a:srgbClr val="000000"/>
              </a:solidFill>
              <a:latin typeface="Arial"/>
            </a:endParaRPr>
          </a:p>
        </p:txBody>
      </p:sp>
      <p:pic>
        <p:nvPicPr>
          <p:cNvPr id="270" name="" descr=""/>
          <p:cNvPicPr/>
          <p:nvPr/>
        </p:nvPicPr>
        <p:blipFill>
          <a:blip r:embed="rId8"/>
          <a:srcRect l="35204" t="49416" r="48950" b="26778"/>
          <a:stretch/>
        </p:blipFill>
        <p:spPr>
          <a:xfrm>
            <a:off x="489240" y="5224320"/>
            <a:ext cx="390240" cy="396360"/>
          </a:xfrm>
          <a:prstGeom prst="rect">
            <a:avLst/>
          </a:prstGeom>
          <a:ln w="0">
            <a:noFill/>
          </a:ln>
        </p:spPr>
      </p:pic>
      <p:sp>
        <p:nvSpPr>
          <p:cNvPr id="271" name=""/>
          <p:cNvSpPr/>
          <p:nvPr/>
        </p:nvSpPr>
        <p:spPr>
          <a:xfrm>
            <a:off x="3925800" y="5366880"/>
            <a:ext cx="377280" cy="174240"/>
          </a:xfrm>
          <a:prstGeom prst="leftArrow">
            <a:avLst>
              <a:gd name="adj1" fmla="val 50000"/>
              <a:gd name="adj2" fmla="val 53717"/>
            </a:avLst>
          </a:prstGeom>
          <a:solidFill>
            <a:schemeClr val="accent1"/>
          </a:solidFill>
          <a:ln w="0">
            <a:solidFill>
              <a:srgbClr val="254061"/>
            </a:solidFill>
          </a:ln>
        </p:spPr>
        <p:style>
          <a:lnRef idx="0"/>
          <a:fillRef idx="0"/>
          <a:effectRef idx="0"/>
          <a:fontRef idx="minor"/>
        </p:style>
        <p:txBody>
          <a:bodyPr lIns="90000" rIns="90000" tIns="43560" bIns="43560" anchor="ctr">
            <a:noAutofit/>
          </a:bodyPr>
          <a:p>
            <a:pPr>
              <a:lnSpc>
                <a:spcPct val="100000"/>
              </a:lnSpc>
            </a:pPr>
            <a:endParaRPr b="0" lang="fr-FR" sz="1800" spc="-1" strike="noStrike">
              <a:solidFill>
                <a:srgbClr val="000000"/>
              </a:solidFill>
              <a:latin typeface="Arial"/>
              <a:ea typeface="DejaVu Sans"/>
            </a:endParaRPr>
          </a:p>
        </p:txBody>
      </p:sp>
      <p:sp>
        <p:nvSpPr>
          <p:cNvPr id="272" name=""/>
          <p:cNvSpPr/>
          <p:nvPr/>
        </p:nvSpPr>
        <p:spPr>
          <a:xfrm>
            <a:off x="934920" y="6040080"/>
            <a:ext cx="2823480" cy="36576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Les sentiers équestres sont bien indiqués… Mais les bornes de recharge sont où ?</a:t>
            </a:r>
            <a:endParaRPr b="0" lang="fr-FR" sz="800" spc="-1" strike="noStrike">
              <a:solidFill>
                <a:srgbClr val="000000"/>
              </a:solidFill>
              <a:latin typeface="Arial"/>
            </a:endParaRPr>
          </a:p>
        </p:txBody>
      </p:sp>
      <p:pic>
        <p:nvPicPr>
          <p:cNvPr id="273" name="" descr=""/>
          <p:cNvPicPr/>
          <p:nvPr/>
        </p:nvPicPr>
        <p:blipFill>
          <a:blip r:embed="rId9"/>
          <a:srcRect l="35204" t="49416" r="48950" b="26778"/>
          <a:stretch/>
        </p:blipFill>
        <p:spPr>
          <a:xfrm>
            <a:off x="466560" y="5946120"/>
            <a:ext cx="390240" cy="396360"/>
          </a:xfrm>
          <a:prstGeom prst="rect">
            <a:avLst/>
          </a:prstGeom>
          <a:ln w="0">
            <a:noFill/>
          </a:ln>
        </p:spPr>
      </p:pic>
      <p:sp>
        <p:nvSpPr>
          <p:cNvPr id="274" name=""/>
          <p:cNvSpPr/>
          <p:nvPr/>
        </p:nvSpPr>
        <p:spPr>
          <a:xfrm>
            <a:off x="3925800" y="6086880"/>
            <a:ext cx="377280" cy="174240"/>
          </a:xfrm>
          <a:prstGeom prst="leftArrow">
            <a:avLst>
              <a:gd name="adj1" fmla="val 50000"/>
              <a:gd name="adj2" fmla="val 53717"/>
            </a:avLst>
          </a:prstGeom>
          <a:solidFill>
            <a:schemeClr val="accent1"/>
          </a:solidFill>
          <a:ln w="0">
            <a:solidFill>
              <a:srgbClr val="254061"/>
            </a:solidFill>
          </a:ln>
        </p:spPr>
        <p:style>
          <a:lnRef idx="0"/>
          <a:fillRef idx="0"/>
          <a:effectRef idx="0"/>
          <a:fontRef idx="minor"/>
        </p:style>
        <p:txBody>
          <a:bodyPr lIns="90000" rIns="90000" tIns="43560" bIns="43560" anchor="ctr">
            <a:noAutofit/>
          </a:bodyPr>
          <a:p>
            <a:pPr>
              <a:lnSpc>
                <a:spcPct val="100000"/>
              </a:lnSpc>
            </a:pPr>
            <a:endParaRPr b="0" lang="fr-FR" sz="1800" spc="-1" strike="noStrike">
              <a:solidFill>
                <a:srgbClr val="000000"/>
              </a:solidFill>
              <a:latin typeface="Arial"/>
              <a:ea typeface="DejaVu Sans"/>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5" name="CustomShape 103"/>
          <p:cNvSpPr/>
          <p:nvPr/>
        </p:nvSpPr>
        <p:spPr>
          <a:xfrm>
            <a:off x="457200" y="274680"/>
            <a:ext cx="8256600" cy="1126440"/>
          </a:xfrm>
          <a:prstGeom prst="rect">
            <a:avLst/>
          </a:prstGeom>
          <a:noFill/>
          <a:ln w="0">
            <a:noFill/>
          </a:ln>
        </p:spPr>
        <p:style>
          <a:lnRef idx="0"/>
          <a:fillRef idx="0"/>
          <a:effectRef idx="0"/>
          <a:fontRef idx="minor"/>
        </p:style>
        <p:txBody>
          <a:bodyPr lIns="90000" rIns="90000" tIns="45000" bIns="45000" anchor="ctr">
            <a:normAutofit/>
          </a:bodyPr>
          <a:p>
            <a:pPr>
              <a:lnSpc>
                <a:spcPct val="100000"/>
              </a:lnSpc>
              <a:tabLst>
                <a:tab algn="l" pos="408240"/>
              </a:tabLst>
            </a:pPr>
            <a:r>
              <a:rPr b="1" lang="fr-FR" sz="2400" spc="-1" strike="noStrike">
                <a:solidFill>
                  <a:srgbClr val="e16c00"/>
                </a:solidFill>
                <a:latin typeface="Tahoma"/>
                <a:ea typeface="Tahoma"/>
              </a:rPr>
              <a:t>Je définis mon parcours</a:t>
            </a:r>
            <a:endParaRPr b="0" lang="fr-FR" sz="2400" spc="-1" strike="noStrike">
              <a:solidFill>
                <a:srgbClr val="000000"/>
              </a:solidFill>
              <a:latin typeface="Arial"/>
            </a:endParaRPr>
          </a:p>
        </p:txBody>
      </p:sp>
      <p:sp>
        <p:nvSpPr>
          <p:cNvPr id="276" name="Line 25"/>
          <p:cNvSpPr/>
          <p:nvPr/>
        </p:nvSpPr>
        <p:spPr>
          <a:xfrm>
            <a:off x="539280" y="1124640"/>
            <a:ext cx="1152360" cy="360"/>
          </a:xfrm>
          <a:prstGeom prst="line">
            <a:avLst/>
          </a:prstGeom>
          <a:ln w="12700">
            <a:solidFill>
              <a:srgbClr val="d9d9d9"/>
            </a:solidFill>
            <a:round/>
          </a:ln>
        </p:spPr>
        <p:style>
          <a:lnRef idx="1">
            <a:schemeClr val="accent1"/>
          </a:lnRef>
          <a:fillRef idx="0">
            <a:schemeClr val="accent1"/>
          </a:fillRef>
          <a:effectRef idx="0">
            <a:schemeClr val="accent1"/>
          </a:effectRef>
          <a:fontRef idx="minor"/>
        </p:style>
        <p:txBody>
          <a:bodyPr lIns="90000" rIns="90000" tIns="-44640" bIns="-44640" anchor="t" anchorCtr="1">
            <a:noAutofit/>
          </a:bodyPr>
          <a:p>
            <a:endParaRPr b="0" lang="fr-FR" sz="1800" spc="-1" strike="noStrike">
              <a:solidFill>
                <a:srgbClr val="000000"/>
              </a:solidFill>
              <a:latin typeface="Arial"/>
              <a:ea typeface="DejaVu Sans"/>
            </a:endParaRPr>
          </a:p>
        </p:txBody>
      </p:sp>
      <p:pic>
        <p:nvPicPr>
          <p:cNvPr id="277" name="Picture 2_ 24" descr="C:\wamp\www\VIRALGAMES_2012-Corporate\Graphs\Sources\Images\vague_bordure.png"/>
          <p:cNvPicPr/>
          <p:nvPr/>
        </p:nvPicPr>
        <p:blipFill>
          <a:blip r:embed="rId1"/>
          <a:stretch/>
        </p:blipFill>
        <p:spPr>
          <a:xfrm>
            <a:off x="8316360" y="0"/>
            <a:ext cx="811080" cy="6841440"/>
          </a:xfrm>
          <a:prstGeom prst="rect">
            <a:avLst/>
          </a:prstGeom>
          <a:ln w="0">
            <a:noFill/>
          </a:ln>
        </p:spPr>
      </p:pic>
      <p:sp>
        <p:nvSpPr>
          <p:cNvPr id="278" name="CustomShape 104"/>
          <p:cNvSpPr/>
          <p:nvPr/>
        </p:nvSpPr>
        <p:spPr>
          <a:xfrm>
            <a:off x="6553080" y="6356520"/>
            <a:ext cx="2117160" cy="348480"/>
          </a:xfrm>
          <a:prstGeom prst="rect">
            <a:avLst/>
          </a:prstGeom>
          <a:noFill/>
          <a:ln w="0">
            <a:noFill/>
          </a:ln>
        </p:spPr>
        <p:style>
          <a:lnRef idx="0"/>
          <a:fillRef idx="0"/>
          <a:effectRef idx="0"/>
          <a:fontRef idx="minor"/>
        </p:style>
        <p:txBody>
          <a:bodyPr lIns="90000" rIns="90000" tIns="45000" bIns="45000" anchor="ctr">
            <a:noAutofit/>
          </a:bodyPr>
          <a:p>
            <a:pPr algn="r">
              <a:lnSpc>
                <a:spcPct val="100000"/>
              </a:lnSpc>
              <a:tabLst>
                <a:tab algn="l" pos="408240"/>
              </a:tabLst>
            </a:pPr>
            <a:fld id="{8F31B154-B43A-49D7-A33F-B738BCDBD928}" type="slidenum">
              <a:rPr b="0" lang="fr-FR" sz="1200" spc="-1" strike="noStrike">
                <a:solidFill>
                  <a:srgbClr val="8b8b8b"/>
                </a:solidFill>
                <a:latin typeface="Calibri"/>
                <a:ea typeface="DejaVu Sans"/>
              </a:rPr>
              <a:t>&lt;numéro&gt;</a:t>
            </a:fld>
            <a:endParaRPr b="0" lang="fr-FR" sz="1200" spc="-1" strike="noStrike">
              <a:solidFill>
                <a:srgbClr val="000000"/>
              </a:solidFill>
              <a:latin typeface="Arial"/>
            </a:endParaRPr>
          </a:p>
        </p:txBody>
      </p:sp>
      <p:sp>
        <p:nvSpPr>
          <p:cNvPr id="279" name="CustomShape 105"/>
          <p:cNvSpPr/>
          <p:nvPr/>
        </p:nvSpPr>
        <p:spPr>
          <a:xfrm>
            <a:off x="4464000" y="1080000"/>
            <a:ext cx="3235320" cy="5575320"/>
          </a:xfrm>
          <a:prstGeom prst="rect">
            <a:avLst/>
          </a:prstGeom>
          <a:noFill/>
          <a:ln w="9360">
            <a:solidFill>
              <a:srgbClr val="808080"/>
            </a:solidFill>
            <a:prstDash val="dashDot"/>
            <a:miter/>
          </a:ln>
        </p:spPr>
        <p:style>
          <a:lnRef idx="0"/>
          <a:fillRef idx="0"/>
          <a:effectRef idx="0"/>
          <a:fontRef idx="minor"/>
        </p:style>
        <p:txBody>
          <a:bodyPr lIns="90000" rIns="90000" tIns="46800" bIns="468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p:txBody>
      </p:sp>
      <p:pic>
        <p:nvPicPr>
          <p:cNvPr id="280" name="" descr=""/>
          <p:cNvPicPr/>
          <p:nvPr/>
        </p:nvPicPr>
        <p:blipFill>
          <a:blip r:embed="rId2"/>
          <a:srcRect l="65661" t="73049" r="16478" b="2345"/>
          <a:stretch/>
        </p:blipFill>
        <p:spPr>
          <a:xfrm>
            <a:off x="7238520" y="2797920"/>
            <a:ext cx="439920" cy="409680"/>
          </a:xfrm>
          <a:prstGeom prst="rect">
            <a:avLst/>
          </a:prstGeom>
          <a:ln w="0">
            <a:noFill/>
          </a:ln>
        </p:spPr>
      </p:pic>
      <p:sp>
        <p:nvSpPr>
          <p:cNvPr id="281" name=""/>
          <p:cNvSpPr/>
          <p:nvPr/>
        </p:nvSpPr>
        <p:spPr>
          <a:xfrm>
            <a:off x="4602240" y="3884760"/>
            <a:ext cx="2589840" cy="347040"/>
          </a:xfrm>
          <a:prstGeom prst="rect">
            <a:avLst/>
          </a:prstGeom>
          <a:solidFill>
            <a:srgbClr val="ffb66c"/>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Peu importe, nous chercherons une recharge à proximité quand la batterie sera sous les 10 %</a:t>
            </a:r>
            <a:endParaRPr b="0" lang="fr-FR" sz="800" spc="-1" strike="noStrike">
              <a:solidFill>
                <a:srgbClr val="000000"/>
              </a:solidFill>
              <a:latin typeface="Arial"/>
            </a:endParaRPr>
          </a:p>
        </p:txBody>
      </p:sp>
      <p:sp>
        <p:nvSpPr>
          <p:cNvPr id="282" name=""/>
          <p:cNvSpPr/>
          <p:nvPr/>
        </p:nvSpPr>
        <p:spPr>
          <a:xfrm>
            <a:off x="4536000" y="1156680"/>
            <a:ext cx="3088080" cy="20880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1" lang="fr-FR" sz="800" spc="-1" strike="noStrike">
                <a:solidFill>
                  <a:srgbClr val="000000"/>
                </a:solidFill>
                <a:latin typeface="Arial"/>
                <a:ea typeface="DejaVu Sans"/>
              </a:rPr>
              <a:t>09:00 GMT+1 / Le bureau de Marc</a:t>
            </a:r>
            <a:endParaRPr b="0" lang="fr-FR" sz="800" spc="-1" strike="noStrike">
              <a:solidFill>
                <a:srgbClr val="000000"/>
              </a:solidFill>
              <a:latin typeface="Arial"/>
            </a:endParaRPr>
          </a:p>
        </p:txBody>
      </p:sp>
      <p:sp>
        <p:nvSpPr>
          <p:cNvPr id="283" name=""/>
          <p:cNvSpPr/>
          <p:nvPr/>
        </p:nvSpPr>
        <p:spPr>
          <a:xfrm>
            <a:off x="4998240" y="3300840"/>
            <a:ext cx="2396520" cy="33948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A ton avis combien de fois devrons nous nous arrêter pour recharger ?</a:t>
            </a:r>
            <a:endParaRPr b="0" lang="fr-FR" sz="800" spc="-1" strike="noStrike">
              <a:solidFill>
                <a:srgbClr val="000000"/>
              </a:solidFill>
              <a:latin typeface="Arial"/>
            </a:endParaRPr>
          </a:p>
        </p:txBody>
      </p:sp>
      <p:pic>
        <p:nvPicPr>
          <p:cNvPr id="284" name="" descr=""/>
          <p:cNvPicPr/>
          <p:nvPr/>
        </p:nvPicPr>
        <p:blipFill>
          <a:blip r:embed="rId3"/>
          <a:srcRect l="35204" t="49416" r="48950" b="26778"/>
          <a:stretch/>
        </p:blipFill>
        <p:spPr>
          <a:xfrm>
            <a:off x="4529880" y="3278880"/>
            <a:ext cx="390240" cy="396360"/>
          </a:xfrm>
          <a:prstGeom prst="rect">
            <a:avLst/>
          </a:prstGeom>
          <a:ln w="0">
            <a:noFill/>
          </a:ln>
        </p:spPr>
      </p:pic>
      <p:sp>
        <p:nvSpPr>
          <p:cNvPr id="285" name=""/>
          <p:cNvSpPr/>
          <p:nvPr/>
        </p:nvSpPr>
        <p:spPr>
          <a:xfrm>
            <a:off x="4710240" y="2822400"/>
            <a:ext cx="2397600" cy="36288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Toulouse – Anglet… C’est environ 320Km...</a:t>
            </a:r>
            <a:endParaRPr b="0" lang="fr-FR" sz="800" spc="-1" strike="noStrike">
              <a:solidFill>
                <a:srgbClr val="000000"/>
              </a:solidFill>
              <a:latin typeface="Arial"/>
            </a:endParaRPr>
          </a:p>
        </p:txBody>
      </p:sp>
      <p:pic>
        <p:nvPicPr>
          <p:cNvPr id="286" name="" descr=""/>
          <p:cNvPicPr/>
          <p:nvPr/>
        </p:nvPicPr>
        <p:blipFill>
          <a:blip r:embed="rId4"/>
          <a:srcRect l="65661" t="73049" r="16478" b="2345"/>
          <a:stretch/>
        </p:blipFill>
        <p:spPr>
          <a:xfrm>
            <a:off x="7241760" y="3848760"/>
            <a:ext cx="439920" cy="409680"/>
          </a:xfrm>
          <a:prstGeom prst="rect">
            <a:avLst/>
          </a:prstGeom>
          <a:ln w="0">
            <a:noFill/>
          </a:ln>
        </p:spPr>
      </p:pic>
      <p:sp>
        <p:nvSpPr>
          <p:cNvPr id="287" name=""/>
          <p:cNvSpPr/>
          <p:nvPr/>
        </p:nvSpPr>
        <p:spPr>
          <a:xfrm>
            <a:off x="4602240" y="4306320"/>
            <a:ext cx="2589840" cy="574560"/>
          </a:xfrm>
          <a:prstGeom prst="rect">
            <a:avLst/>
          </a:prstGeom>
          <a:solidFill>
            <a:srgbClr val="ffb66c"/>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1 fois : l’autonomie de la mégane est de 250Km. Nous ferons 1 arrêt avec une recharge à 100 % + 1 arrêt avec une petite charge juste suffisante pour arriver à destination.</a:t>
            </a:r>
            <a:endParaRPr b="0" lang="fr-FR" sz="800" spc="-1" strike="noStrike">
              <a:solidFill>
                <a:srgbClr val="000000"/>
              </a:solidFill>
              <a:latin typeface="Arial"/>
            </a:endParaRPr>
          </a:p>
        </p:txBody>
      </p:sp>
      <p:sp>
        <p:nvSpPr>
          <p:cNvPr id="288" name=""/>
          <p:cNvSpPr/>
          <p:nvPr/>
        </p:nvSpPr>
        <p:spPr>
          <a:xfrm>
            <a:off x="4602240" y="4979880"/>
            <a:ext cx="2589840" cy="493560"/>
          </a:xfrm>
          <a:prstGeom prst="rect">
            <a:avLst/>
          </a:prstGeom>
          <a:solidFill>
            <a:srgbClr val="81d41a"/>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1 fois en suivant les recommandations de la sécurité routière : arrêtons nous toutes les 2 heures. Sur autoroute cela veut dire tous les 200Km environ.</a:t>
            </a:r>
            <a:endParaRPr b="0" lang="fr-FR" sz="800" spc="-1" strike="noStrike">
              <a:solidFill>
                <a:srgbClr val="000000"/>
              </a:solidFill>
              <a:latin typeface="Arial"/>
            </a:endParaRPr>
          </a:p>
        </p:txBody>
      </p:sp>
      <p:sp>
        <p:nvSpPr>
          <p:cNvPr id="289" name=""/>
          <p:cNvSpPr/>
          <p:nvPr/>
        </p:nvSpPr>
        <p:spPr>
          <a:xfrm>
            <a:off x="1626840" y="3659400"/>
            <a:ext cx="2396520" cy="63576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Tu plaisantes ? C’est trop risqué ! Il faut chercher une borne dès qu’on descend sous les 20 % de batterie. Et nous ne sommes pas sûr de trouver une borne disponible n’importe où...</a:t>
            </a:r>
            <a:endParaRPr b="0" lang="fr-FR" sz="800" spc="-1" strike="noStrike">
              <a:solidFill>
                <a:srgbClr val="000000"/>
              </a:solidFill>
              <a:latin typeface="Arial"/>
            </a:endParaRPr>
          </a:p>
        </p:txBody>
      </p:sp>
      <p:pic>
        <p:nvPicPr>
          <p:cNvPr id="290" name="" descr=""/>
          <p:cNvPicPr/>
          <p:nvPr/>
        </p:nvPicPr>
        <p:blipFill>
          <a:blip r:embed="rId5"/>
          <a:srcRect l="35204" t="49416" r="48950" b="26778"/>
          <a:stretch/>
        </p:blipFill>
        <p:spPr>
          <a:xfrm>
            <a:off x="1158480" y="3823920"/>
            <a:ext cx="390240" cy="396360"/>
          </a:xfrm>
          <a:prstGeom prst="rect">
            <a:avLst/>
          </a:prstGeom>
          <a:ln w="0">
            <a:noFill/>
          </a:ln>
        </p:spPr>
      </p:pic>
      <p:sp>
        <p:nvSpPr>
          <p:cNvPr id="291" name=""/>
          <p:cNvSpPr/>
          <p:nvPr/>
        </p:nvSpPr>
        <p:spPr>
          <a:xfrm>
            <a:off x="4133880" y="3970080"/>
            <a:ext cx="377280" cy="174240"/>
          </a:xfrm>
          <a:prstGeom prst="leftArrow">
            <a:avLst>
              <a:gd name="adj1" fmla="val 50000"/>
              <a:gd name="adj2" fmla="val 53717"/>
            </a:avLst>
          </a:prstGeom>
          <a:solidFill>
            <a:schemeClr val="accent1"/>
          </a:solidFill>
          <a:ln w="0">
            <a:solidFill>
              <a:srgbClr val="254061"/>
            </a:solidFill>
          </a:ln>
        </p:spPr>
        <p:style>
          <a:lnRef idx="0"/>
          <a:fillRef idx="0"/>
          <a:effectRef idx="0"/>
          <a:fontRef idx="minor"/>
        </p:style>
        <p:txBody>
          <a:bodyPr lIns="90000" rIns="90000" tIns="43560" bIns="43560" anchor="ctr">
            <a:noAutofit/>
          </a:bodyPr>
          <a:p>
            <a:pPr>
              <a:lnSpc>
                <a:spcPct val="100000"/>
              </a:lnSpc>
            </a:pPr>
            <a:endParaRPr b="0" lang="fr-FR" sz="1800" spc="-1" strike="noStrike">
              <a:solidFill>
                <a:srgbClr val="000000"/>
              </a:solidFill>
              <a:latin typeface="Arial"/>
              <a:ea typeface="DejaVu Sans"/>
            </a:endParaRPr>
          </a:p>
        </p:txBody>
      </p:sp>
      <p:sp>
        <p:nvSpPr>
          <p:cNvPr id="292" name=""/>
          <p:cNvSpPr/>
          <p:nvPr/>
        </p:nvSpPr>
        <p:spPr>
          <a:xfrm>
            <a:off x="1640160" y="4447440"/>
            <a:ext cx="2396520" cy="101268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Cela peut sembler optimal… Mais en fait non.</a:t>
            </a:r>
            <a:br>
              <a:rPr sz="800"/>
            </a:br>
            <a:r>
              <a:rPr b="0" lang="fr-FR" sz="800" spc="-1" strike="noStrike">
                <a:solidFill>
                  <a:srgbClr val="000000"/>
                </a:solidFill>
                <a:latin typeface="Arial"/>
                <a:ea typeface="DejaVu Sans"/>
              </a:rPr>
              <a:t>- D’une part cela va t’obliger à conduire plus de 2h d’affilié ce qui est dangereux du point de vue de la sécurité routière.</a:t>
            </a:r>
            <a:br>
              <a:rPr sz="800"/>
            </a:br>
            <a:r>
              <a:rPr b="0" lang="fr-FR" sz="800" spc="-1" strike="noStrike">
                <a:solidFill>
                  <a:srgbClr val="000000"/>
                </a:solidFill>
                <a:latin typeface="Arial"/>
                <a:ea typeface="DejaVu Sans"/>
              </a:rPr>
              <a:t>- Ensuite la charge est beaucoup plus lente de 80 à 100%. Nous risquons de perdre beaucoup de temps pour recharger la batterie à 100 %</a:t>
            </a:r>
            <a:endParaRPr b="0" lang="fr-FR" sz="800" spc="-1" strike="noStrike">
              <a:solidFill>
                <a:srgbClr val="000000"/>
              </a:solidFill>
              <a:latin typeface="Arial"/>
            </a:endParaRPr>
          </a:p>
        </p:txBody>
      </p:sp>
      <p:pic>
        <p:nvPicPr>
          <p:cNvPr id="293" name="" descr=""/>
          <p:cNvPicPr/>
          <p:nvPr/>
        </p:nvPicPr>
        <p:blipFill>
          <a:blip r:embed="rId6"/>
          <a:srcRect l="35204" t="49416" r="48950" b="26778"/>
          <a:stretch/>
        </p:blipFill>
        <p:spPr>
          <a:xfrm>
            <a:off x="1171800" y="4425480"/>
            <a:ext cx="390240" cy="396360"/>
          </a:xfrm>
          <a:prstGeom prst="rect">
            <a:avLst/>
          </a:prstGeom>
          <a:ln w="0">
            <a:noFill/>
          </a:ln>
        </p:spPr>
      </p:pic>
      <p:sp>
        <p:nvSpPr>
          <p:cNvPr id="294" name=""/>
          <p:cNvSpPr/>
          <p:nvPr/>
        </p:nvSpPr>
        <p:spPr>
          <a:xfrm>
            <a:off x="4133880" y="4546080"/>
            <a:ext cx="377280" cy="174240"/>
          </a:xfrm>
          <a:prstGeom prst="leftArrow">
            <a:avLst>
              <a:gd name="adj1" fmla="val 50000"/>
              <a:gd name="adj2" fmla="val 53717"/>
            </a:avLst>
          </a:prstGeom>
          <a:solidFill>
            <a:schemeClr val="accent1"/>
          </a:solidFill>
          <a:ln w="0">
            <a:solidFill>
              <a:srgbClr val="254061"/>
            </a:solidFill>
          </a:ln>
        </p:spPr>
        <p:style>
          <a:lnRef idx="0"/>
          <a:fillRef idx="0"/>
          <a:effectRef idx="0"/>
          <a:fontRef idx="minor"/>
        </p:style>
        <p:txBody>
          <a:bodyPr lIns="90000" rIns="90000" tIns="43560" bIns="43560" anchor="ctr">
            <a:noAutofit/>
          </a:bodyPr>
          <a:p>
            <a:pPr>
              <a:lnSpc>
                <a:spcPct val="100000"/>
              </a:lnSpc>
            </a:pPr>
            <a:endParaRPr b="0" lang="fr-FR" sz="1800" spc="-1" strike="noStrike">
              <a:solidFill>
                <a:srgbClr val="000000"/>
              </a:solidFill>
              <a:latin typeface="Arial"/>
              <a:ea typeface="DejaVu Sans"/>
            </a:endParaRPr>
          </a:p>
        </p:txBody>
      </p:sp>
      <p:sp>
        <p:nvSpPr>
          <p:cNvPr id="295" name=""/>
          <p:cNvSpPr/>
          <p:nvPr/>
        </p:nvSpPr>
        <p:spPr>
          <a:xfrm>
            <a:off x="5011560" y="5613120"/>
            <a:ext cx="2396520" cy="47556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Je suis d’accord. Profitons des temps de recharge pour nous reposer et rester en contact avec nos équipes !</a:t>
            </a:r>
            <a:endParaRPr b="0" lang="fr-FR" sz="800" spc="-1" strike="noStrike">
              <a:solidFill>
                <a:srgbClr val="000000"/>
              </a:solidFill>
              <a:latin typeface="Arial"/>
            </a:endParaRPr>
          </a:p>
        </p:txBody>
      </p:sp>
      <p:pic>
        <p:nvPicPr>
          <p:cNvPr id="296" name="" descr=""/>
          <p:cNvPicPr/>
          <p:nvPr/>
        </p:nvPicPr>
        <p:blipFill>
          <a:blip r:embed="rId7"/>
          <a:srcRect l="35204" t="49416" r="48950" b="26778"/>
          <a:stretch/>
        </p:blipFill>
        <p:spPr>
          <a:xfrm>
            <a:off x="4543200" y="5591160"/>
            <a:ext cx="390240" cy="396360"/>
          </a:xfrm>
          <a:prstGeom prst="rect">
            <a:avLst/>
          </a:prstGeom>
          <a:ln w="0">
            <a:noFill/>
          </a:ln>
        </p:spPr>
      </p:pic>
      <p:pic>
        <p:nvPicPr>
          <p:cNvPr id="297" name="" descr=""/>
          <p:cNvPicPr/>
          <p:nvPr/>
        </p:nvPicPr>
        <p:blipFill>
          <a:blip r:embed="rId8"/>
          <a:srcRect l="4093" t="8284" r="12157" b="43430"/>
          <a:stretch/>
        </p:blipFill>
        <p:spPr>
          <a:xfrm>
            <a:off x="5459760" y="1551240"/>
            <a:ext cx="1057680" cy="1121760"/>
          </a:xfrm>
          <a:prstGeom prst="rect">
            <a:avLst/>
          </a:prstGeom>
          <a:ln w="0">
            <a:noFill/>
          </a:ln>
        </p:spPr>
      </p:pic>
      <p:sp>
        <p:nvSpPr>
          <p:cNvPr id="298" name=""/>
          <p:cNvSpPr/>
          <p:nvPr/>
        </p:nvSpPr>
        <p:spPr>
          <a:xfrm>
            <a:off x="2566080" y="1782720"/>
            <a:ext cx="2302200" cy="759600"/>
          </a:xfrm>
          <a:prstGeom prst="wedgeRoundRectCallout">
            <a:avLst>
              <a:gd name="adj1" fmla="val 91433"/>
              <a:gd name="adj2" fmla="val -16761"/>
              <a:gd name="adj3" fmla="val 16667"/>
            </a:avLst>
          </a:prstGeom>
          <a:solidFill>
            <a:srgbClr val="eeeeee"/>
          </a:solidFill>
          <a:ln w="0">
            <a:solidFill>
              <a:srgbClr val="254061"/>
            </a:solidFill>
          </a:ln>
        </p:spPr>
        <p:style>
          <a:lnRef idx="0"/>
          <a:fillRef idx="0"/>
          <a:effectRef idx="0"/>
          <a:fontRef idx="minor"/>
        </p:style>
        <p:txBody>
          <a:bodyPr lIns="90000" rIns="90000" tIns="45000" bIns="45000" anchor="t">
            <a:noAutofit/>
          </a:bodyPr>
          <a:p>
            <a:pPr>
              <a:lnSpc>
                <a:spcPct val="100000"/>
              </a:lnSpc>
            </a:pPr>
            <a:r>
              <a:rPr b="0" lang="fr-FR" sz="1100" spc="-1" strike="noStrike">
                <a:solidFill>
                  <a:srgbClr val="000000"/>
                </a:solidFill>
                <a:latin typeface="Arial"/>
                <a:ea typeface="DejaVu Sans"/>
              </a:rPr>
              <a:t>Screen ZeWatt</a:t>
            </a:r>
            <a:endParaRPr b="0" lang="fr-FR" sz="1100" spc="-1" strike="noStrike">
              <a:solidFill>
                <a:srgbClr val="000000"/>
              </a:solidFill>
              <a:latin typeface="Arial"/>
            </a:endParaRPr>
          </a:p>
        </p:txBody>
      </p:sp>
      <p:pic>
        <p:nvPicPr>
          <p:cNvPr id="299" name="" descr=""/>
          <p:cNvPicPr/>
          <p:nvPr/>
        </p:nvPicPr>
        <p:blipFill>
          <a:blip r:embed="rId9"/>
          <a:srcRect l="65661" t="73049" r="16478" b="2345"/>
          <a:stretch/>
        </p:blipFill>
        <p:spPr>
          <a:xfrm>
            <a:off x="7167240" y="6173280"/>
            <a:ext cx="439920" cy="409680"/>
          </a:xfrm>
          <a:prstGeom prst="rect">
            <a:avLst/>
          </a:prstGeom>
          <a:ln w="0">
            <a:noFill/>
          </a:ln>
        </p:spPr>
      </p:pic>
      <p:sp>
        <p:nvSpPr>
          <p:cNvPr id="300" name=""/>
          <p:cNvSpPr/>
          <p:nvPr/>
        </p:nvSpPr>
        <p:spPr>
          <a:xfrm>
            <a:off x="4700880" y="6221160"/>
            <a:ext cx="2396520" cy="34812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Je vais au parking, j’ai hâte de voir notre voiture !</a:t>
            </a:r>
            <a:endParaRPr b="0" lang="fr-FR" sz="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1" name="CustomShape 115"/>
          <p:cNvSpPr/>
          <p:nvPr/>
        </p:nvSpPr>
        <p:spPr>
          <a:xfrm>
            <a:off x="457200" y="274680"/>
            <a:ext cx="8256600" cy="1126440"/>
          </a:xfrm>
          <a:prstGeom prst="rect">
            <a:avLst/>
          </a:prstGeom>
          <a:noFill/>
          <a:ln w="0">
            <a:noFill/>
          </a:ln>
        </p:spPr>
        <p:style>
          <a:lnRef idx="0"/>
          <a:fillRef idx="0"/>
          <a:effectRef idx="0"/>
          <a:fontRef idx="minor"/>
        </p:style>
        <p:txBody>
          <a:bodyPr lIns="90000" rIns="90000" tIns="45000" bIns="45000" anchor="ctr">
            <a:normAutofit/>
          </a:bodyPr>
          <a:p>
            <a:pPr>
              <a:lnSpc>
                <a:spcPct val="100000"/>
              </a:lnSpc>
              <a:tabLst>
                <a:tab algn="l" pos="408240"/>
              </a:tabLst>
            </a:pPr>
            <a:r>
              <a:rPr b="1" lang="fr-FR" sz="2400" spc="-1" strike="noStrike">
                <a:solidFill>
                  <a:srgbClr val="e16c00"/>
                </a:solidFill>
                <a:latin typeface="Tahoma"/>
                <a:ea typeface="Tahoma"/>
              </a:rPr>
              <a:t>J’ouvre le véhicule</a:t>
            </a:r>
            <a:endParaRPr b="0" lang="fr-FR" sz="2400" spc="-1" strike="noStrike">
              <a:solidFill>
                <a:srgbClr val="000000"/>
              </a:solidFill>
              <a:latin typeface="Arial"/>
            </a:endParaRPr>
          </a:p>
        </p:txBody>
      </p:sp>
      <p:sp>
        <p:nvSpPr>
          <p:cNvPr id="302" name="Line 28"/>
          <p:cNvSpPr/>
          <p:nvPr/>
        </p:nvSpPr>
        <p:spPr>
          <a:xfrm>
            <a:off x="539280" y="1124640"/>
            <a:ext cx="1152360" cy="360"/>
          </a:xfrm>
          <a:prstGeom prst="line">
            <a:avLst/>
          </a:prstGeom>
          <a:ln w="12700">
            <a:solidFill>
              <a:srgbClr val="d9d9d9"/>
            </a:solidFill>
            <a:round/>
          </a:ln>
        </p:spPr>
        <p:style>
          <a:lnRef idx="1">
            <a:schemeClr val="accent1"/>
          </a:lnRef>
          <a:fillRef idx="0">
            <a:schemeClr val="accent1"/>
          </a:fillRef>
          <a:effectRef idx="0">
            <a:schemeClr val="accent1"/>
          </a:effectRef>
          <a:fontRef idx="minor"/>
        </p:style>
        <p:txBody>
          <a:bodyPr lIns="90000" rIns="90000" tIns="-44640" bIns="-44640" anchor="t" anchorCtr="1">
            <a:noAutofit/>
          </a:bodyPr>
          <a:p>
            <a:endParaRPr b="0" lang="fr-FR" sz="1800" spc="-1" strike="noStrike">
              <a:solidFill>
                <a:srgbClr val="000000"/>
              </a:solidFill>
              <a:latin typeface="Arial"/>
              <a:ea typeface="DejaVu Sans"/>
            </a:endParaRPr>
          </a:p>
        </p:txBody>
      </p:sp>
      <p:pic>
        <p:nvPicPr>
          <p:cNvPr id="303" name="Picture 2_ 27" descr="C:\wamp\www\VIRALGAMES_2012-Corporate\Graphs\Sources\Images\vague_bordure.png"/>
          <p:cNvPicPr/>
          <p:nvPr/>
        </p:nvPicPr>
        <p:blipFill>
          <a:blip r:embed="rId1"/>
          <a:stretch/>
        </p:blipFill>
        <p:spPr>
          <a:xfrm>
            <a:off x="8316360" y="0"/>
            <a:ext cx="811080" cy="6841440"/>
          </a:xfrm>
          <a:prstGeom prst="rect">
            <a:avLst/>
          </a:prstGeom>
          <a:ln w="0">
            <a:noFill/>
          </a:ln>
        </p:spPr>
      </p:pic>
      <p:sp>
        <p:nvSpPr>
          <p:cNvPr id="304" name="CustomShape 116"/>
          <p:cNvSpPr/>
          <p:nvPr/>
        </p:nvSpPr>
        <p:spPr>
          <a:xfrm>
            <a:off x="6553080" y="6356520"/>
            <a:ext cx="2117160" cy="348480"/>
          </a:xfrm>
          <a:prstGeom prst="rect">
            <a:avLst/>
          </a:prstGeom>
          <a:noFill/>
          <a:ln w="0">
            <a:noFill/>
          </a:ln>
        </p:spPr>
        <p:style>
          <a:lnRef idx="0"/>
          <a:fillRef idx="0"/>
          <a:effectRef idx="0"/>
          <a:fontRef idx="minor"/>
        </p:style>
        <p:txBody>
          <a:bodyPr lIns="90000" rIns="90000" tIns="45000" bIns="45000" anchor="ctr">
            <a:noAutofit/>
          </a:bodyPr>
          <a:p>
            <a:pPr algn="r">
              <a:lnSpc>
                <a:spcPct val="100000"/>
              </a:lnSpc>
              <a:tabLst>
                <a:tab algn="l" pos="408240"/>
              </a:tabLst>
            </a:pPr>
            <a:fld id="{49734EFA-626B-4466-85B5-083AA40BE854}" type="slidenum">
              <a:rPr b="0" lang="fr-FR" sz="1200" spc="-1" strike="noStrike">
                <a:solidFill>
                  <a:srgbClr val="8b8b8b"/>
                </a:solidFill>
                <a:latin typeface="Calibri"/>
                <a:ea typeface="DejaVu Sans"/>
              </a:rPr>
              <a:t>&lt;numéro&gt;</a:t>
            </a:fld>
            <a:endParaRPr b="0" lang="fr-FR" sz="1200" spc="-1" strike="noStrike">
              <a:solidFill>
                <a:srgbClr val="000000"/>
              </a:solidFill>
              <a:latin typeface="Arial"/>
            </a:endParaRPr>
          </a:p>
        </p:txBody>
      </p:sp>
      <p:sp>
        <p:nvSpPr>
          <p:cNvPr id="305" name="CustomShape 117"/>
          <p:cNvSpPr/>
          <p:nvPr/>
        </p:nvSpPr>
        <p:spPr>
          <a:xfrm>
            <a:off x="4464000" y="1080000"/>
            <a:ext cx="3235320" cy="5575320"/>
          </a:xfrm>
          <a:prstGeom prst="rect">
            <a:avLst/>
          </a:prstGeom>
          <a:noFill/>
          <a:ln w="9360">
            <a:solidFill>
              <a:srgbClr val="808080"/>
            </a:solidFill>
            <a:prstDash val="dashDot"/>
            <a:miter/>
          </a:ln>
        </p:spPr>
        <p:style>
          <a:lnRef idx="0"/>
          <a:fillRef idx="0"/>
          <a:effectRef idx="0"/>
          <a:fontRef idx="minor"/>
        </p:style>
        <p:txBody>
          <a:bodyPr lIns="90000" rIns="90000" tIns="46800" bIns="468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p:txBody>
      </p:sp>
      <p:pic>
        <p:nvPicPr>
          <p:cNvPr id="306" name="" descr=""/>
          <p:cNvPicPr/>
          <p:nvPr/>
        </p:nvPicPr>
        <p:blipFill>
          <a:blip r:embed="rId2"/>
          <a:srcRect l="65661" t="73049" r="16478" b="2345"/>
          <a:stretch/>
        </p:blipFill>
        <p:spPr>
          <a:xfrm>
            <a:off x="7180200" y="4308120"/>
            <a:ext cx="439920" cy="409680"/>
          </a:xfrm>
          <a:prstGeom prst="rect">
            <a:avLst/>
          </a:prstGeom>
          <a:ln w="0">
            <a:noFill/>
          </a:ln>
        </p:spPr>
      </p:pic>
      <p:sp>
        <p:nvSpPr>
          <p:cNvPr id="307" name=""/>
          <p:cNvSpPr/>
          <p:nvPr/>
        </p:nvSpPr>
        <p:spPr>
          <a:xfrm>
            <a:off x="5011560" y="3129120"/>
            <a:ext cx="2095200" cy="36396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La réservation a été faite sur ton téléphone, c’est toi qui a la clé !</a:t>
            </a:r>
            <a:endParaRPr b="0" lang="fr-FR" sz="800" spc="-1" strike="noStrike">
              <a:solidFill>
                <a:srgbClr val="000000"/>
              </a:solidFill>
              <a:latin typeface="Arial"/>
            </a:endParaRPr>
          </a:p>
        </p:txBody>
      </p:sp>
      <p:pic>
        <p:nvPicPr>
          <p:cNvPr id="308" name="" descr=""/>
          <p:cNvPicPr/>
          <p:nvPr/>
        </p:nvPicPr>
        <p:blipFill>
          <a:blip r:embed="rId3"/>
          <a:srcRect l="35204" t="49416" r="48950" b="26778"/>
          <a:stretch/>
        </p:blipFill>
        <p:spPr>
          <a:xfrm>
            <a:off x="4543200" y="3107160"/>
            <a:ext cx="390240" cy="396360"/>
          </a:xfrm>
          <a:prstGeom prst="rect">
            <a:avLst/>
          </a:prstGeom>
          <a:ln w="0">
            <a:noFill/>
          </a:ln>
        </p:spPr>
      </p:pic>
      <p:pic>
        <p:nvPicPr>
          <p:cNvPr id="309" name="" descr=""/>
          <p:cNvPicPr/>
          <p:nvPr/>
        </p:nvPicPr>
        <p:blipFill>
          <a:blip r:embed="rId4"/>
          <a:stretch/>
        </p:blipFill>
        <p:spPr>
          <a:xfrm>
            <a:off x="4602240" y="1183680"/>
            <a:ext cx="2975760" cy="1733400"/>
          </a:xfrm>
          <a:prstGeom prst="rect">
            <a:avLst/>
          </a:prstGeom>
          <a:ln w="0">
            <a:noFill/>
          </a:ln>
        </p:spPr>
      </p:pic>
      <p:sp>
        <p:nvSpPr>
          <p:cNvPr id="310" name=""/>
          <p:cNvSpPr/>
          <p:nvPr/>
        </p:nvSpPr>
        <p:spPr>
          <a:xfrm>
            <a:off x="4536000" y="1156680"/>
            <a:ext cx="3088080" cy="20880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1" lang="fr-FR" sz="800" spc="-1" strike="noStrike">
                <a:solidFill>
                  <a:srgbClr val="000000"/>
                </a:solidFill>
                <a:latin typeface="Arial"/>
                <a:ea typeface="DejaVu Sans"/>
              </a:rPr>
              <a:t>09:30 GMT+1 / Le parking Orange</a:t>
            </a:r>
            <a:endParaRPr b="0" lang="fr-FR" sz="800" spc="-1" strike="noStrike">
              <a:solidFill>
                <a:srgbClr val="000000"/>
              </a:solidFill>
              <a:latin typeface="Arial"/>
            </a:endParaRPr>
          </a:p>
        </p:txBody>
      </p:sp>
      <p:sp>
        <p:nvSpPr>
          <p:cNvPr id="311" name=""/>
          <p:cNvSpPr/>
          <p:nvPr/>
        </p:nvSpPr>
        <p:spPr>
          <a:xfrm>
            <a:off x="4529160" y="4774320"/>
            <a:ext cx="2597400" cy="264600"/>
          </a:xfrm>
          <a:prstGeom prst="rect">
            <a:avLst/>
          </a:prstGeom>
          <a:solidFill>
            <a:srgbClr val="81d41a"/>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Ouvrir l’app OAP</a:t>
            </a:r>
            <a:endParaRPr b="0" lang="fr-FR" sz="800" spc="-1" strike="noStrike">
              <a:solidFill>
                <a:srgbClr val="000000"/>
              </a:solidFill>
              <a:latin typeface="Arial"/>
            </a:endParaRPr>
          </a:p>
        </p:txBody>
      </p:sp>
      <p:sp>
        <p:nvSpPr>
          <p:cNvPr id="312" name=""/>
          <p:cNvSpPr/>
          <p:nvPr/>
        </p:nvSpPr>
        <p:spPr>
          <a:xfrm>
            <a:off x="5011560" y="3622680"/>
            <a:ext cx="1741680" cy="36396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Récupère la voiture, je t’attends à la sortie du parking.</a:t>
            </a:r>
            <a:endParaRPr b="0" lang="fr-FR" sz="800" spc="-1" strike="noStrike">
              <a:solidFill>
                <a:srgbClr val="000000"/>
              </a:solidFill>
              <a:latin typeface="Arial"/>
            </a:endParaRPr>
          </a:p>
        </p:txBody>
      </p:sp>
      <p:sp>
        <p:nvSpPr>
          <p:cNvPr id="313" name=""/>
          <p:cNvSpPr/>
          <p:nvPr/>
        </p:nvSpPr>
        <p:spPr>
          <a:xfrm>
            <a:off x="4529160" y="5123880"/>
            <a:ext cx="2597400" cy="264600"/>
          </a:xfrm>
          <a:prstGeom prst="rect">
            <a:avLst/>
          </a:prstGeom>
          <a:solidFill>
            <a:srgbClr val="ffb66c"/>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Ouvrir la portière</a:t>
            </a:r>
            <a:endParaRPr b="0" lang="fr-FR" sz="800" spc="-1" strike="noStrike">
              <a:solidFill>
                <a:srgbClr val="000000"/>
              </a:solidFill>
              <a:latin typeface="Arial"/>
            </a:endParaRPr>
          </a:p>
        </p:txBody>
      </p:sp>
      <p:sp>
        <p:nvSpPr>
          <p:cNvPr id="314" name=""/>
          <p:cNvSpPr/>
          <p:nvPr/>
        </p:nvSpPr>
        <p:spPr>
          <a:xfrm>
            <a:off x="4529160" y="5473440"/>
            <a:ext cx="2597400" cy="264600"/>
          </a:xfrm>
          <a:prstGeom prst="rect">
            <a:avLst/>
          </a:prstGeom>
          <a:solidFill>
            <a:srgbClr val="ffb66c"/>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Chercher dans mes poches</a:t>
            </a:r>
            <a:endParaRPr b="0" lang="fr-FR" sz="800" spc="-1" strike="noStrike">
              <a:solidFill>
                <a:srgbClr val="000000"/>
              </a:solidFill>
              <a:latin typeface="Arial"/>
            </a:endParaRPr>
          </a:p>
        </p:txBody>
      </p:sp>
      <p:sp>
        <p:nvSpPr>
          <p:cNvPr id="315" name=""/>
          <p:cNvSpPr/>
          <p:nvPr/>
        </p:nvSpPr>
        <p:spPr>
          <a:xfrm>
            <a:off x="4527360" y="4303080"/>
            <a:ext cx="2599920" cy="36396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 </a:t>
            </a:r>
            <a:r>
              <a:rPr b="0" lang="fr-FR" sz="800" spc="-1" strike="noStrike">
                <a:solidFill>
                  <a:srgbClr val="000000"/>
                </a:solidFill>
                <a:latin typeface="Arial"/>
                <a:ea typeface="DejaVu Sans"/>
              </a:rPr>
              <a:t>Sophie dit que j’ai la clé… Mais où ?</a:t>
            </a:r>
            <a:endParaRPr b="0" lang="fr-FR" sz="800" spc="-1" strike="noStrike">
              <a:solidFill>
                <a:srgbClr val="000000"/>
              </a:solidFill>
              <a:latin typeface="Arial"/>
            </a:endParaRPr>
          </a:p>
        </p:txBody>
      </p:sp>
      <p:sp>
        <p:nvSpPr>
          <p:cNvPr id="316" name=""/>
          <p:cNvSpPr/>
          <p:nvPr/>
        </p:nvSpPr>
        <p:spPr>
          <a:xfrm>
            <a:off x="1008720" y="5128200"/>
            <a:ext cx="2823480" cy="25488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C’est fermé évidemment...</a:t>
            </a:r>
            <a:endParaRPr b="0" lang="fr-FR" sz="800" spc="-1" strike="noStrike">
              <a:solidFill>
                <a:srgbClr val="000000"/>
              </a:solidFill>
              <a:latin typeface="Arial"/>
            </a:endParaRPr>
          </a:p>
        </p:txBody>
      </p:sp>
      <p:sp>
        <p:nvSpPr>
          <p:cNvPr id="317" name=""/>
          <p:cNvSpPr/>
          <p:nvPr/>
        </p:nvSpPr>
        <p:spPr>
          <a:xfrm>
            <a:off x="3976920" y="5176800"/>
            <a:ext cx="377280" cy="174240"/>
          </a:xfrm>
          <a:prstGeom prst="leftArrow">
            <a:avLst>
              <a:gd name="adj1" fmla="val 50000"/>
              <a:gd name="adj2" fmla="val 53717"/>
            </a:avLst>
          </a:prstGeom>
          <a:solidFill>
            <a:schemeClr val="accent1"/>
          </a:solidFill>
          <a:ln w="0">
            <a:solidFill>
              <a:srgbClr val="254061"/>
            </a:solidFill>
          </a:ln>
        </p:spPr>
        <p:style>
          <a:lnRef idx="0"/>
          <a:fillRef idx="0"/>
          <a:effectRef idx="0"/>
          <a:fontRef idx="minor"/>
        </p:style>
        <p:txBody>
          <a:bodyPr lIns="90000" rIns="90000" tIns="43560" bIns="43560" anchor="ctr">
            <a:noAutofit/>
          </a:bodyPr>
          <a:p>
            <a:pPr>
              <a:lnSpc>
                <a:spcPct val="100000"/>
              </a:lnSpc>
            </a:pPr>
            <a:endParaRPr b="0" lang="fr-FR" sz="1800" spc="-1" strike="noStrike">
              <a:solidFill>
                <a:srgbClr val="000000"/>
              </a:solidFill>
              <a:latin typeface="Arial"/>
              <a:ea typeface="DejaVu Sans"/>
            </a:endParaRPr>
          </a:p>
        </p:txBody>
      </p:sp>
      <p:sp>
        <p:nvSpPr>
          <p:cNvPr id="318" name=""/>
          <p:cNvSpPr/>
          <p:nvPr/>
        </p:nvSpPr>
        <p:spPr>
          <a:xfrm>
            <a:off x="986040" y="5490000"/>
            <a:ext cx="2823480" cy="36576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Tiens, j’ai trouvé un vieux trombone… Peut être qu’avec un peu de dextérité… Non ce n’est pas une bonne idée...</a:t>
            </a:r>
            <a:endParaRPr b="0" lang="fr-FR" sz="800" spc="-1" strike="noStrike">
              <a:solidFill>
                <a:srgbClr val="000000"/>
              </a:solidFill>
              <a:latin typeface="Arial"/>
            </a:endParaRPr>
          </a:p>
        </p:txBody>
      </p:sp>
      <p:sp>
        <p:nvSpPr>
          <p:cNvPr id="319" name=""/>
          <p:cNvSpPr/>
          <p:nvPr/>
        </p:nvSpPr>
        <p:spPr>
          <a:xfrm>
            <a:off x="3976920" y="5536800"/>
            <a:ext cx="377280" cy="174240"/>
          </a:xfrm>
          <a:prstGeom prst="leftArrow">
            <a:avLst>
              <a:gd name="adj1" fmla="val 50000"/>
              <a:gd name="adj2" fmla="val 53717"/>
            </a:avLst>
          </a:prstGeom>
          <a:solidFill>
            <a:schemeClr val="accent1"/>
          </a:solidFill>
          <a:ln w="0">
            <a:solidFill>
              <a:srgbClr val="254061"/>
            </a:solidFill>
          </a:ln>
        </p:spPr>
        <p:style>
          <a:lnRef idx="0"/>
          <a:fillRef idx="0"/>
          <a:effectRef idx="0"/>
          <a:fontRef idx="minor"/>
        </p:style>
        <p:txBody>
          <a:bodyPr lIns="90000" rIns="90000" tIns="43560" bIns="43560" anchor="ctr">
            <a:noAutofit/>
          </a:bodyPr>
          <a:p>
            <a:pPr>
              <a:lnSpc>
                <a:spcPct val="100000"/>
              </a:lnSpc>
            </a:pPr>
            <a:endParaRPr b="0" lang="fr-FR" sz="1800" spc="-1" strike="noStrike">
              <a:solidFill>
                <a:srgbClr val="000000"/>
              </a:solidFill>
              <a:latin typeface="Arial"/>
              <a:ea typeface="DejaVu Sans"/>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20" name="" descr=""/>
          <p:cNvPicPr/>
          <p:nvPr/>
        </p:nvPicPr>
        <p:blipFill>
          <a:blip r:embed="rId1"/>
          <a:stretch/>
        </p:blipFill>
        <p:spPr>
          <a:xfrm>
            <a:off x="3070080" y="1734840"/>
            <a:ext cx="2108880" cy="4566960"/>
          </a:xfrm>
          <a:prstGeom prst="rect">
            <a:avLst/>
          </a:prstGeom>
          <a:ln w="0">
            <a:noFill/>
          </a:ln>
        </p:spPr>
      </p:pic>
      <p:pic>
        <p:nvPicPr>
          <p:cNvPr id="321" name="" descr=""/>
          <p:cNvPicPr/>
          <p:nvPr/>
        </p:nvPicPr>
        <p:blipFill>
          <a:blip r:embed="rId2"/>
          <a:stretch/>
        </p:blipFill>
        <p:spPr>
          <a:xfrm>
            <a:off x="333720" y="1719360"/>
            <a:ext cx="2118600" cy="4588560"/>
          </a:xfrm>
          <a:prstGeom prst="rect">
            <a:avLst/>
          </a:prstGeom>
          <a:ln w="0">
            <a:noFill/>
          </a:ln>
        </p:spPr>
      </p:pic>
      <p:sp>
        <p:nvSpPr>
          <p:cNvPr id="322" name="CustomShape 122"/>
          <p:cNvSpPr/>
          <p:nvPr/>
        </p:nvSpPr>
        <p:spPr>
          <a:xfrm>
            <a:off x="457200" y="274680"/>
            <a:ext cx="8256600" cy="1126440"/>
          </a:xfrm>
          <a:prstGeom prst="rect">
            <a:avLst/>
          </a:prstGeom>
          <a:noFill/>
          <a:ln w="0">
            <a:noFill/>
          </a:ln>
        </p:spPr>
        <p:style>
          <a:lnRef idx="0"/>
          <a:fillRef idx="0"/>
          <a:effectRef idx="0"/>
          <a:fontRef idx="minor"/>
        </p:style>
        <p:txBody>
          <a:bodyPr lIns="90000" rIns="90000" tIns="45000" bIns="45000" anchor="ctr">
            <a:normAutofit/>
          </a:bodyPr>
          <a:p>
            <a:pPr>
              <a:lnSpc>
                <a:spcPct val="100000"/>
              </a:lnSpc>
              <a:tabLst>
                <a:tab algn="l" pos="408240"/>
              </a:tabLst>
            </a:pPr>
            <a:r>
              <a:rPr b="1" lang="fr-FR" sz="2400" spc="-1" strike="noStrike">
                <a:solidFill>
                  <a:srgbClr val="e16c00"/>
                </a:solidFill>
                <a:latin typeface="Tahoma"/>
                <a:ea typeface="Tahoma"/>
              </a:rPr>
              <a:t>J’ouvre le véhicule</a:t>
            </a:r>
            <a:endParaRPr b="0" lang="fr-FR" sz="2400" spc="-1" strike="noStrike">
              <a:solidFill>
                <a:srgbClr val="000000"/>
              </a:solidFill>
              <a:latin typeface="Arial"/>
            </a:endParaRPr>
          </a:p>
        </p:txBody>
      </p:sp>
      <p:sp>
        <p:nvSpPr>
          <p:cNvPr id="323" name="Line 31"/>
          <p:cNvSpPr/>
          <p:nvPr/>
        </p:nvSpPr>
        <p:spPr>
          <a:xfrm>
            <a:off x="539280" y="1124640"/>
            <a:ext cx="1152360" cy="360"/>
          </a:xfrm>
          <a:prstGeom prst="line">
            <a:avLst/>
          </a:prstGeom>
          <a:ln w="12700">
            <a:solidFill>
              <a:srgbClr val="d9d9d9"/>
            </a:solidFill>
            <a:round/>
          </a:ln>
        </p:spPr>
        <p:style>
          <a:lnRef idx="1">
            <a:schemeClr val="accent1"/>
          </a:lnRef>
          <a:fillRef idx="0">
            <a:schemeClr val="accent1"/>
          </a:fillRef>
          <a:effectRef idx="0">
            <a:schemeClr val="accent1"/>
          </a:effectRef>
          <a:fontRef idx="minor"/>
        </p:style>
        <p:txBody>
          <a:bodyPr lIns="90000" rIns="90000" tIns="-44640" bIns="-44640" anchor="t" anchorCtr="1">
            <a:noAutofit/>
          </a:bodyPr>
          <a:p>
            <a:endParaRPr b="0" lang="fr-FR" sz="1800" spc="-1" strike="noStrike">
              <a:solidFill>
                <a:srgbClr val="000000"/>
              </a:solidFill>
              <a:latin typeface="Arial"/>
              <a:ea typeface="DejaVu Sans"/>
            </a:endParaRPr>
          </a:p>
        </p:txBody>
      </p:sp>
      <p:pic>
        <p:nvPicPr>
          <p:cNvPr id="324" name="Picture 2_ 30" descr="C:\wamp\www\VIRALGAMES_2012-Corporate\Graphs\Sources\Images\vague_bordure.png"/>
          <p:cNvPicPr/>
          <p:nvPr/>
        </p:nvPicPr>
        <p:blipFill>
          <a:blip r:embed="rId3"/>
          <a:stretch/>
        </p:blipFill>
        <p:spPr>
          <a:xfrm>
            <a:off x="8316360" y="0"/>
            <a:ext cx="811080" cy="6841440"/>
          </a:xfrm>
          <a:prstGeom prst="rect">
            <a:avLst/>
          </a:prstGeom>
          <a:ln w="0">
            <a:noFill/>
          </a:ln>
        </p:spPr>
      </p:pic>
      <p:sp>
        <p:nvSpPr>
          <p:cNvPr id="325" name="CustomShape 124"/>
          <p:cNvSpPr/>
          <p:nvPr/>
        </p:nvSpPr>
        <p:spPr>
          <a:xfrm>
            <a:off x="6553080" y="6356520"/>
            <a:ext cx="2117160" cy="348480"/>
          </a:xfrm>
          <a:prstGeom prst="rect">
            <a:avLst/>
          </a:prstGeom>
          <a:noFill/>
          <a:ln w="0">
            <a:noFill/>
          </a:ln>
        </p:spPr>
        <p:style>
          <a:lnRef idx="0"/>
          <a:fillRef idx="0"/>
          <a:effectRef idx="0"/>
          <a:fontRef idx="minor"/>
        </p:style>
        <p:txBody>
          <a:bodyPr lIns="90000" rIns="90000" tIns="45000" bIns="45000" anchor="ctr">
            <a:noAutofit/>
          </a:bodyPr>
          <a:p>
            <a:pPr algn="r">
              <a:lnSpc>
                <a:spcPct val="100000"/>
              </a:lnSpc>
              <a:tabLst>
                <a:tab algn="l" pos="408240"/>
              </a:tabLst>
            </a:pPr>
            <a:fld id="{3232B460-87FC-4640-9727-F0CA4A4B648D}" type="slidenum">
              <a:rPr b="0" lang="fr-FR" sz="1200" spc="-1" strike="noStrike">
                <a:solidFill>
                  <a:srgbClr val="8b8b8b"/>
                </a:solidFill>
                <a:latin typeface="Calibri"/>
                <a:ea typeface="DejaVu Sans"/>
              </a:rPr>
              <a:t>&lt;numéro&gt;</a:t>
            </a:fld>
            <a:endParaRPr b="0" lang="fr-FR" sz="1200" spc="-1" strike="noStrike">
              <a:solidFill>
                <a:srgbClr val="000000"/>
              </a:solidFill>
              <a:latin typeface="Arial"/>
            </a:endParaRPr>
          </a:p>
        </p:txBody>
      </p:sp>
      <p:sp>
        <p:nvSpPr>
          <p:cNvPr id="326" name=""/>
          <p:cNvSpPr/>
          <p:nvPr/>
        </p:nvSpPr>
        <p:spPr>
          <a:xfrm>
            <a:off x="3855600" y="5619600"/>
            <a:ext cx="517320" cy="501120"/>
          </a:xfrm>
          <a:prstGeom prst="ellipse">
            <a:avLst/>
          </a:prstGeom>
          <a:noFill/>
          <a:ln w="38160">
            <a:solidFill>
              <a:srgbClr val="ff0000"/>
            </a:solidFill>
            <a:round/>
          </a:ln>
        </p:spPr>
        <p:style>
          <a:lnRef idx="0"/>
          <a:fillRef idx="0"/>
          <a:effectRef idx="0"/>
          <a:fontRef idx="minor"/>
        </p:style>
        <p:txBody>
          <a:bodyPr lIns="109080" rIns="109080" tIns="64080" bIns="64080" anchor="ctr">
            <a:noAutofit/>
          </a:bodyPr>
          <a:p>
            <a:pPr>
              <a:lnSpc>
                <a:spcPct val="100000"/>
              </a:lnSpc>
            </a:pPr>
            <a:endParaRPr b="0" lang="fr-FR" sz="1800" spc="-1" strike="noStrike">
              <a:solidFill>
                <a:srgbClr val="000000"/>
              </a:solidFill>
              <a:latin typeface="Arial"/>
              <a:ea typeface="DejaVu Sans"/>
            </a:endParaRPr>
          </a:p>
        </p:txBody>
      </p:sp>
      <p:sp>
        <p:nvSpPr>
          <p:cNvPr id="327" name=""/>
          <p:cNvSpPr/>
          <p:nvPr/>
        </p:nvSpPr>
        <p:spPr>
          <a:xfrm>
            <a:off x="255600" y="5328000"/>
            <a:ext cx="517320" cy="501120"/>
          </a:xfrm>
          <a:prstGeom prst="ellipse">
            <a:avLst/>
          </a:prstGeom>
          <a:noFill/>
          <a:ln w="38160">
            <a:solidFill>
              <a:srgbClr val="ff0000"/>
            </a:solidFill>
            <a:round/>
          </a:ln>
        </p:spPr>
        <p:style>
          <a:lnRef idx="0"/>
          <a:fillRef idx="0"/>
          <a:effectRef idx="0"/>
          <a:fontRef idx="minor"/>
        </p:style>
        <p:txBody>
          <a:bodyPr lIns="109080" rIns="109080" tIns="64080" bIns="64080" anchor="ctr">
            <a:noAutofit/>
          </a:bodyPr>
          <a:p>
            <a:pPr>
              <a:lnSpc>
                <a:spcPct val="100000"/>
              </a:lnSpc>
            </a:pPr>
            <a:endParaRPr b="0" lang="fr-FR" sz="1800" spc="-1" strike="noStrike">
              <a:solidFill>
                <a:srgbClr val="000000"/>
              </a:solidFill>
              <a:latin typeface="Arial"/>
              <a:ea typeface="DejaVu Sans"/>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8" name="CustomShape 12"/>
          <p:cNvSpPr/>
          <p:nvPr/>
        </p:nvSpPr>
        <p:spPr>
          <a:xfrm>
            <a:off x="457200" y="274680"/>
            <a:ext cx="8256600" cy="1126440"/>
          </a:xfrm>
          <a:prstGeom prst="rect">
            <a:avLst/>
          </a:prstGeom>
          <a:noFill/>
          <a:ln w="0">
            <a:noFill/>
          </a:ln>
        </p:spPr>
        <p:style>
          <a:lnRef idx="0"/>
          <a:fillRef idx="0"/>
          <a:effectRef idx="0"/>
          <a:fontRef idx="minor"/>
        </p:style>
        <p:txBody>
          <a:bodyPr lIns="90000" rIns="90000" tIns="45000" bIns="45000" anchor="ctr">
            <a:normAutofit/>
          </a:bodyPr>
          <a:p>
            <a:pPr>
              <a:lnSpc>
                <a:spcPct val="100000"/>
              </a:lnSpc>
              <a:tabLst>
                <a:tab algn="l" pos="408240"/>
              </a:tabLst>
            </a:pPr>
            <a:r>
              <a:rPr b="1" lang="fr-FR" sz="2400" spc="-1" strike="noStrike">
                <a:solidFill>
                  <a:srgbClr val="e16c00"/>
                </a:solidFill>
                <a:latin typeface="Tahoma"/>
                <a:ea typeface="Tahoma"/>
              </a:rPr>
              <a:t>J’ouvre le véhicule</a:t>
            </a:r>
            <a:endParaRPr b="0" lang="fr-FR" sz="2400" spc="-1" strike="noStrike">
              <a:solidFill>
                <a:srgbClr val="000000"/>
              </a:solidFill>
              <a:latin typeface="Arial"/>
            </a:endParaRPr>
          </a:p>
        </p:txBody>
      </p:sp>
      <p:sp>
        <p:nvSpPr>
          <p:cNvPr id="329" name="Line 3"/>
          <p:cNvSpPr/>
          <p:nvPr/>
        </p:nvSpPr>
        <p:spPr>
          <a:xfrm>
            <a:off x="539280" y="1124640"/>
            <a:ext cx="1152360" cy="360"/>
          </a:xfrm>
          <a:prstGeom prst="line">
            <a:avLst/>
          </a:prstGeom>
          <a:ln w="12700">
            <a:solidFill>
              <a:srgbClr val="d9d9d9"/>
            </a:solidFill>
            <a:round/>
          </a:ln>
        </p:spPr>
        <p:style>
          <a:lnRef idx="1">
            <a:schemeClr val="accent1"/>
          </a:lnRef>
          <a:fillRef idx="0">
            <a:schemeClr val="accent1"/>
          </a:fillRef>
          <a:effectRef idx="0">
            <a:schemeClr val="accent1"/>
          </a:effectRef>
          <a:fontRef idx="minor"/>
        </p:style>
        <p:txBody>
          <a:bodyPr lIns="90000" rIns="90000" tIns="-44640" bIns="-44640" anchor="t" anchorCtr="1">
            <a:noAutofit/>
          </a:bodyPr>
          <a:p>
            <a:endParaRPr b="0" lang="fr-FR" sz="1800" spc="-1" strike="noStrike">
              <a:solidFill>
                <a:srgbClr val="000000"/>
              </a:solidFill>
              <a:latin typeface="Arial"/>
              <a:ea typeface="DejaVu Sans"/>
            </a:endParaRPr>
          </a:p>
        </p:txBody>
      </p:sp>
      <p:pic>
        <p:nvPicPr>
          <p:cNvPr id="330" name="Picture 2_ 2" descr="C:\wamp\www\VIRALGAMES_2012-Corporate\Graphs\Sources\Images\vague_bordure.png"/>
          <p:cNvPicPr/>
          <p:nvPr/>
        </p:nvPicPr>
        <p:blipFill>
          <a:blip r:embed="rId1"/>
          <a:stretch/>
        </p:blipFill>
        <p:spPr>
          <a:xfrm>
            <a:off x="8316360" y="0"/>
            <a:ext cx="811080" cy="6841440"/>
          </a:xfrm>
          <a:prstGeom prst="rect">
            <a:avLst/>
          </a:prstGeom>
          <a:ln w="0">
            <a:noFill/>
          </a:ln>
        </p:spPr>
      </p:pic>
      <p:sp>
        <p:nvSpPr>
          <p:cNvPr id="331" name="CustomShape 13"/>
          <p:cNvSpPr/>
          <p:nvPr/>
        </p:nvSpPr>
        <p:spPr>
          <a:xfrm>
            <a:off x="6553080" y="6356520"/>
            <a:ext cx="2117160" cy="348480"/>
          </a:xfrm>
          <a:prstGeom prst="rect">
            <a:avLst/>
          </a:prstGeom>
          <a:noFill/>
          <a:ln w="0">
            <a:noFill/>
          </a:ln>
        </p:spPr>
        <p:style>
          <a:lnRef idx="0"/>
          <a:fillRef idx="0"/>
          <a:effectRef idx="0"/>
          <a:fontRef idx="minor"/>
        </p:style>
        <p:txBody>
          <a:bodyPr lIns="90000" rIns="90000" tIns="45000" bIns="45000" anchor="ctr">
            <a:noAutofit/>
          </a:bodyPr>
          <a:p>
            <a:pPr algn="r">
              <a:lnSpc>
                <a:spcPct val="100000"/>
              </a:lnSpc>
              <a:tabLst>
                <a:tab algn="l" pos="408240"/>
              </a:tabLst>
            </a:pPr>
            <a:fld id="{E5E20706-B77B-4319-BAB5-7763481C9B01}" type="slidenum">
              <a:rPr b="0" lang="fr-FR" sz="1200" spc="-1" strike="noStrike">
                <a:solidFill>
                  <a:srgbClr val="8b8b8b"/>
                </a:solidFill>
                <a:latin typeface="Calibri"/>
                <a:ea typeface="DejaVu Sans"/>
              </a:rPr>
              <a:t>&lt;numéro&gt;</a:t>
            </a:fld>
            <a:endParaRPr b="0" lang="fr-FR" sz="1200" spc="-1" strike="noStrike">
              <a:solidFill>
                <a:srgbClr val="000000"/>
              </a:solidFill>
              <a:latin typeface="Arial"/>
            </a:endParaRPr>
          </a:p>
        </p:txBody>
      </p:sp>
      <p:sp>
        <p:nvSpPr>
          <p:cNvPr id="332" name="CustomShape 14"/>
          <p:cNvSpPr/>
          <p:nvPr/>
        </p:nvSpPr>
        <p:spPr>
          <a:xfrm>
            <a:off x="4464000" y="1080000"/>
            <a:ext cx="3235320" cy="5575320"/>
          </a:xfrm>
          <a:prstGeom prst="rect">
            <a:avLst/>
          </a:prstGeom>
          <a:noFill/>
          <a:ln w="9360">
            <a:solidFill>
              <a:srgbClr val="808080"/>
            </a:solidFill>
            <a:prstDash val="dashDot"/>
            <a:miter/>
          </a:ln>
        </p:spPr>
        <p:style>
          <a:lnRef idx="0"/>
          <a:fillRef idx="0"/>
          <a:effectRef idx="0"/>
          <a:fontRef idx="minor"/>
        </p:style>
        <p:txBody>
          <a:bodyPr lIns="90000" rIns="90000" tIns="46800" bIns="468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p:txBody>
      </p:sp>
      <p:sp>
        <p:nvSpPr>
          <p:cNvPr id="333" name=""/>
          <p:cNvSpPr/>
          <p:nvPr/>
        </p:nvSpPr>
        <p:spPr>
          <a:xfrm>
            <a:off x="5011560" y="3561120"/>
            <a:ext cx="2095200" cy="49284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Marc, toi qui est fan de TikTok, je viens de trouver une vidéo sur la prise en main de la e-mégane ! Je te l’envoie !</a:t>
            </a:r>
            <a:endParaRPr b="0" lang="fr-FR" sz="800" spc="-1" strike="noStrike">
              <a:solidFill>
                <a:srgbClr val="000000"/>
              </a:solidFill>
              <a:latin typeface="Arial"/>
            </a:endParaRPr>
          </a:p>
        </p:txBody>
      </p:sp>
      <p:pic>
        <p:nvPicPr>
          <p:cNvPr id="334" name="" descr=""/>
          <p:cNvPicPr/>
          <p:nvPr/>
        </p:nvPicPr>
        <p:blipFill>
          <a:blip r:embed="rId2"/>
          <a:srcRect l="35204" t="49416" r="48950" b="26778"/>
          <a:stretch/>
        </p:blipFill>
        <p:spPr>
          <a:xfrm>
            <a:off x="4543200" y="3539160"/>
            <a:ext cx="390240" cy="396360"/>
          </a:xfrm>
          <a:prstGeom prst="rect">
            <a:avLst/>
          </a:prstGeom>
          <a:ln w="0">
            <a:noFill/>
          </a:ln>
        </p:spPr>
      </p:pic>
      <p:sp>
        <p:nvSpPr>
          <p:cNvPr id="335" name=""/>
          <p:cNvSpPr/>
          <p:nvPr/>
        </p:nvSpPr>
        <p:spPr>
          <a:xfrm>
            <a:off x="5397840" y="3076200"/>
            <a:ext cx="1741680" cy="36396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 </a:t>
            </a:r>
            <a:r>
              <a:rPr b="0" lang="fr-FR" sz="800" spc="-1" strike="noStrike">
                <a:solidFill>
                  <a:srgbClr val="000000"/>
                </a:solidFill>
                <a:latin typeface="Arial"/>
                <a:ea typeface="DejaVu Sans"/>
              </a:rPr>
              <a:t>Ça fonctionne via le bluetooth, je vais m’approcher un peu.</a:t>
            </a:r>
            <a:endParaRPr b="0" lang="fr-FR" sz="800" spc="-1" strike="noStrike">
              <a:solidFill>
                <a:srgbClr val="000000"/>
              </a:solidFill>
              <a:latin typeface="Arial"/>
            </a:endParaRPr>
          </a:p>
        </p:txBody>
      </p:sp>
      <p:pic>
        <p:nvPicPr>
          <p:cNvPr id="336" name="" descr=""/>
          <p:cNvPicPr/>
          <p:nvPr/>
        </p:nvPicPr>
        <p:blipFill>
          <a:blip r:embed="rId3"/>
          <a:srcRect l="65661" t="73049" r="16478" b="2345"/>
          <a:stretch/>
        </p:blipFill>
        <p:spPr>
          <a:xfrm>
            <a:off x="7193160" y="2733840"/>
            <a:ext cx="439920" cy="409680"/>
          </a:xfrm>
          <a:prstGeom prst="rect">
            <a:avLst/>
          </a:prstGeom>
          <a:ln w="0">
            <a:noFill/>
          </a:ln>
        </p:spPr>
      </p:pic>
      <p:sp>
        <p:nvSpPr>
          <p:cNvPr id="337" name=""/>
          <p:cNvSpPr/>
          <p:nvPr/>
        </p:nvSpPr>
        <p:spPr>
          <a:xfrm>
            <a:off x="4540320" y="2728800"/>
            <a:ext cx="2599920" cy="24804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Ah j’ai compris, la clé est dans l’app OAP !</a:t>
            </a:r>
            <a:endParaRPr b="0" lang="fr-FR" sz="800" spc="-1" strike="noStrike">
              <a:solidFill>
                <a:srgbClr val="000000"/>
              </a:solidFill>
              <a:latin typeface="Arial"/>
            </a:endParaRPr>
          </a:p>
        </p:txBody>
      </p:sp>
      <p:pic>
        <p:nvPicPr>
          <p:cNvPr id="338" name="" descr=""/>
          <p:cNvPicPr/>
          <p:nvPr/>
        </p:nvPicPr>
        <p:blipFill>
          <a:blip r:embed="rId4"/>
          <a:stretch/>
        </p:blipFill>
        <p:spPr>
          <a:xfrm rot="20992800">
            <a:off x="5319360" y="1215000"/>
            <a:ext cx="769680" cy="1381320"/>
          </a:xfrm>
          <a:prstGeom prst="rect">
            <a:avLst/>
          </a:prstGeom>
          <a:ln w="0">
            <a:noFill/>
          </a:ln>
        </p:spPr>
      </p:pic>
      <p:pic>
        <p:nvPicPr>
          <p:cNvPr id="339" name="" descr=""/>
          <p:cNvPicPr/>
          <p:nvPr/>
        </p:nvPicPr>
        <p:blipFill>
          <a:blip r:embed="rId5"/>
          <a:stretch/>
        </p:blipFill>
        <p:spPr>
          <a:xfrm rot="20992800">
            <a:off x="5430240" y="1302120"/>
            <a:ext cx="563040" cy="1221120"/>
          </a:xfrm>
          <a:prstGeom prst="rect">
            <a:avLst/>
          </a:prstGeom>
          <a:ln w="0">
            <a:noFill/>
          </a:ln>
        </p:spPr>
      </p:pic>
      <p:pic>
        <p:nvPicPr>
          <p:cNvPr id="340" name="" descr=""/>
          <p:cNvPicPr/>
          <p:nvPr/>
        </p:nvPicPr>
        <p:blipFill>
          <a:blip r:embed="rId6"/>
          <a:stretch/>
        </p:blipFill>
        <p:spPr>
          <a:xfrm>
            <a:off x="5029920" y="4143960"/>
            <a:ext cx="1851840" cy="1261440"/>
          </a:xfrm>
          <a:prstGeom prst="rect">
            <a:avLst/>
          </a:prstGeom>
          <a:ln w="0">
            <a:noFill/>
          </a:ln>
        </p:spPr>
      </p:pic>
      <p:pic>
        <p:nvPicPr>
          <p:cNvPr id="341" name="" descr=""/>
          <p:cNvPicPr/>
          <p:nvPr/>
        </p:nvPicPr>
        <p:blipFill>
          <a:blip r:embed="rId7"/>
          <a:stretch/>
        </p:blipFill>
        <p:spPr>
          <a:xfrm>
            <a:off x="5664240" y="4592520"/>
            <a:ext cx="516960" cy="365400"/>
          </a:xfrm>
          <a:prstGeom prst="rect">
            <a:avLst/>
          </a:prstGeom>
          <a:ln w="0">
            <a:noFill/>
          </a:ln>
        </p:spPr>
      </p:pic>
      <p:sp>
        <p:nvSpPr>
          <p:cNvPr id="342" name=""/>
          <p:cNvSpPr/>
          <p:nvPr/>
        </p:nvSpPr>
        <p:spPr>
          <a:xfrm>
            <a:off x="4536000" y="1156680"/>
            <a:ext cx="3088080" cy="20880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1" lang="fr-FR" sz="800" spc="-1" strike="noStrike">
                <a:solidFill>
                  <a:srgbClr val="000000"/>
                </a:solidFill>
                <a:latin typeface="Arial"/>
                <a:ea typeface="DejaVu Sans"/>
              </a:rPr>
              <a:t>09:30 GMT+1 / Le parking Orange</a:t>
            </a:r>
            <a:endParaRPr b="0" lang="fr-FR" sz="800" spc="-1" strike="noStrike">
              <a:solidFill>
                <a:srgbClr val="000000"/>
              </a:solidFill>
              <a:latin typeface="Arial"/>
            </a:endParaRPr>
          </a:p>
        </p:txBody>
      </p:sp>
      <p:pic>
        <p:nvPicPr>
          <p:cNvPr id="343" name="" descr=""/>
          <p:cNvPicPr/>
          <p:nvPr/>
        </p:nvPicPr>
        <p:blipFill>
          <a:blip r:embed="rId8"/>
          <a:srcRect l="65661" t="73049" r="16478" b="2345"/>
          <a:stretch/>
        </p:blipFill>
        <p:spPr>
          <a:xfrm>
            <a:off x="7216200" y="5711760"/>
            <a:ext cx="439920" cy="409680"/>
          </a:xfrm>
          <a:prstGeom prst="rect">
            <a:avLst/>
          </a:prstGeom>
          <a:ln w="0">
            <a:noFill/>
          </a:ln>
        </p:spPr>
      </p:pic>
      <p:sp>
        <p:nvSpPr>
          <p:cNvPr id="344" name=""/>
          <p:cNvSpPr/>
          <p:nvPr/>
        </p:nvSpPr>
        <p:spPr>
          <a:xfrm>
            <a:off x="6192720" y="5706720"/>
            <a:ext cx="970560" cy="24804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Trop facile !</a:t>
            </a:r>
            <a:endParaRPr b="0" lang="fr-FR" sz="800" spc="-1" strike="noStrike">
              <a:solidFill>
                <a:srgbClr val="000000"/>
              </a:solidFill>
              <a:latin typeface="Arial"/>
            </a:endParaRPr>
          </a:p>
        </p:txBody>
      </p:sp>
      <p:sp>
        <p:nvSpPr>
          <p:cNvPr id="345" name=""/>
          <p:cNvSpPr/>
          <p:nvPr/>
        </p:nvSpPr>
        <p:spPr>
          <a:xfrm>
            <a:off x="4581360" y="6056640"/>
            <a:ext cx="2597400" cy="264600"/>
          </a:xfrm>
          <a:prstGeom prst="rect">
            <a:avLst/>
          </a:prstGeom>
          <a:solidFill>
            <a:srgbClr val="ffb66c"/>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S’approcher de la voiture</a:t>
            </a:r>
            <a:endParaRPr b="0" lang="fr-FR" sz="800" spc="-1" strike="noStrike">
              <a:solidFill>
                <a:srgbClr val="000000"/>
              </a:solidFill>
              <a:latin typeface="Arial"/>
            </a:endParaRPr>
          </a:p>
        </p:txBody>
      </p:sp>
      <p:sp>
        <p:nvSpPr>
          <p:cNvPr id="346" name=""/>
          <p:cNvSpPr/>
          <p:nvPr/>
        </p:nvSpPr>
        <p:spPr>
          <a:xfrm>
            <a:off x="2238480" y="4460040"/>
            <a:ext cx="2302200" cy="759600"/>
          </a:xfrm>
          <a:prstGeom prst="wedgeRoundRectCallout">
            <a:avLst>
              <a:gd name="adj1" fmla="val 91433"/>
              <a:gd name="adj2" fmla="val -16761"/>
              <a:gd name="adj3" fmla="val 16667"/>
            </a:avLst>
          </a:prstGeom>
          <a:solidFill>
            <a:srgbClr val="eeeeee"/>
          </a:solidFill>
          <a:ln w="0">
            <a:solidFill>
              <a:srgbClr val="254061"/>
            </a:solidFill>
          </a:ln>
        </p:spPr>
        <p:style>
          <a:lnRef idx="0"/>
          <a:fillRef idx="0"/>
          <a:effectRef idx="0"/>
          <a:fontRef idx="minor"/>
        </p:style>
        <p:txBody>
          <a:bodyPr lIns="90000" rIns="90000" tIns="45000" bIns="45000" anchor="t">
            <a:noAutofit/>
          </a:bodyPr>
          <a:p>
            <a:pPr>
              <a:lnSpc>
                <a:spcPct val="100000"/>
              </a:lnSpc>
            </a:pPr>
            <a:r>
              <a:rPr b="0" lang="fr-FR" sz="1100" spc="-1" strike="noStrike">
                <a:solidFill>
                  <a:srgbClr val="000000"/>
                </a:solidFill>
                <a:latin typeface="Arial"/>
                <a:ea typeface="DejaVu Sans"/>
              </a:rPr>
              <a:t>Vidéo décrivant la récupération d’une voiture électrique (débrancher etc.)</a:t>
            </a:r>
            <a:endParaRPr b="0" lang="fr-FR" sz="11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7" name="CustomShape 63"/>
          <p:cNvSpPr/>
          <p:nvPr/>
        </p:nvSpPr>
        <p:spPr>
          <a:xfrm>
            <a:off x="457200" y="274680"/>
            <a:ext cx="8256600" cy="1126440"/>
          </a:xfrm>
          <a:prstGeom prst="rect">
            <a:avLst/>
          </a:prstGeom>
          <a:noFill/>
          <a:ln w="0">
            <a:noFill/>
          </a:ln>
        </p:spPr>
        <p:style>
          <a:lnRef idx="0"/>
          <a:fillRef idx="0"/>
          <a:effectRef idx="0"/>
          <a:fontRef idx="minor"/>
        </p:style>
        <p:txBody>
          <a:bodyPr lIns="90000" rIns="90000" tIns="45000" bIns="45000" anchor="ctr">
            <a:normAutofit/>
          </a:bodyPr>
          <a:p>
            <a:pPr>
              <a:lnSpc>
                <a:spcPct val="100000"/>
              </a:lnSpc>
              <a:tabLst>
                <a:tab algn="l" pos="408240"/>
              </a:tabLst>
            </a:pPr>
            <a:r>
              <a:rPr b="1" lang="fr-FR" sz="2400" spc="-1" strike="noStrike">
                <a:solidFill>
                  <a:srgbClr val="e16c00"/>
                </a:solidFill>
                <a:latin typeface="Tahoma"/>
                <a:ea typeface="Tahoma"/>
              </a:rPr>
              <a:t>P&amp;C : Je débranche le véhicule chargé</a:t>
            </a:r>
            <a:endParaRPr b="0" lang="fr-FR" sz="2400" spc="-1" strike="noStrike">
              <a:solidFill>
                <a:srgbClr val="000000"/>
              </a:solidFill>
              <a:latin typeface="Arial"/>
            </a:endParaRPr>
          </a:p>
        </p:txBody>
      </p:sp>
      <p:sp>
        <p:nvSpPr>
          <p:cNvPr id="348" name="Line 15"/>
          <p:cNvSpPr/>
          <p:nvPr/>
        </p:nvSpPr>
        <p:spPr>
          <a:xfrm>
            <a:off x="539280" y="1124640"/>
            <a:ext cx="1152360" cy="360"/>
          </a:xfrm>
          <a:prstGeom prst="line">
            <a:avLst/>
          </a:prstGeom>
          <a:ln w="12700">
            <a:solidFill>
              <a:srgbClr val="d9d9d9"/>
            </a:solidFill>
            <a:round/>
          </a:ln>
        </p:spPr>
        <p:style>
          <a:lnRef idx="1">
            <a:schemeClr val="accent1"/>
          </a:lnRef>
          <a:fillRef idx="0">
            <a:schemeClr val="accent1"/>
          </a:fillRef>
          <a:effectRef idx="0">
            <a:schemeClr val="accent1"/>
          </a:effectRef>
          <a:fontRef idx="minor"/>
        </p:style>
        <p:txBody>
          <a:bodyPr lIns="90000" rIns="90000" tIns="-44640" bIns="-44640" anchor="t" anchorCtr="1">
            <a:noAutofit/>
          </a:bodyPr>
          <a:p>
            <a:endParaRPr b="0" lang="fr-FR" sz="1800" spc="-1" strike="noStrike">
              <a:solidFill>
                <a:srgbClr val="000000"/>
              </a:solidFill>
              <a:latin typeface="Arial"/>
              <a:ea typeface="DejaVu Sans"/>
            </a:endParaRPr>
          </a:p>
        </p:txBody>
      </p:sp>
      <p:pic>
        <p:nvPicPr>
          <p:cNvPr id="349" name="Picture 2_ 14" descr="C:\wamp\www\VIRALGAMES_2012-Corporate\Graphs\Sources\Images\vague_bordure.png"/>
          <p:cNvPicPr/>
          <p:nvPr/>
        </p:nvPicPr>
        <p:blipFill>
          <a:blip r:embed="rId1"/>
          <a:stretch/>
        </p:blipFill>
        <p:spPr>
          <a:xfrm>
            <a:off x="8316360" y="0"/>
            <a:ext cx="811080" cy="6841440"/>
          </a:xfrm>
          <a:prstGeom prst="rect">
            <a:avLst/>
          </a:prstGeom>
          <a:ln w="0">
            <a:noFill/>
          </a:ln>
        </p:spPr>
      </p:pic>
      <p:sp>
        <p:nvSpPr>
          <p:cNvPr id="350" name="CustomShape 64"/>
          <p:cNvSpPr/>
          <p:nvPr/>
        </p:nvSpPr>
        <p:spPr>
          <a:xfrm>
            <a:off x="6553080" y="6356520"/>
            <a:ext cx="2117160" cy="348480"/>
          </a:xfrm>
          <a:prstGeom prst="rect">
            <a:avLst/>
          </a:prstGeom>
          <a:noFill/>
          <a:ln w="0">
            <a:noFill/>
          </a:ln>
        </p:spPr>
        <p:style>
          <a:lnRef idx="0"/>
          <a:fillRef idx="0"/>
          <a:effectRef idx="0"/>
          <a:fontRef idx="minor"/>
        </p:style>
        <p:txBody>
          <a:bodyPr lIns="90000" rIns="90000" tIns="45000" bIns="45000" anchor="ctr">
            <a:noAutofit/>
          </a:bodyPr>
          <a:p>
            <a:pPr algn="r">
              <a:lnSpc>
                <a:spcPct val="100000"/>
              </a:lnSpc>
              <a:tabLst>
                <a:tab algn="l" pos="408240"/>
              </a:tabLst>
            </a:pPr>
            <a:fld id="{9E774010-D632-4C45-9A76-830D39006DD5}" type="slidenum">
              <a:rPr b="0" lang="fr-FR" sz="1200" spc="-1" strike="noStrike">
                <a:solidFill>
                  <a:srgbClr val="8b8b8b"/>
                </a:solidFill>
                <a:latin typeface="Calibri"/>
                <a:ea typeface="DejaVu Sans"/>
              </a:rPr>
              <a:t>&lt;numéro&gt;</a:t>
            </a:fld>
            <a:endParaRPr b="0" lang="fr-FR" sz="1200" spc="-1" strike="noStrike">
              <a:solidFill>
                <a:srgbClr val="000000"/>
              </a:solidFill>
              <a:latin typeface="Arial"/>
            </a:endParaRPr>
          </a:p>
        </p:txBody>
      </p:sp>
      <p:sp>
        <p:nvSpPr>
          <p:cNvPr id="351" name="CustomShape 65"/>
          <p:cNvSpPr/>
          <p:nvPr/>
        </p:nvSpPr>
        <p:spPr>
          <a:xfrm>
            <a:off x="3492000" y="1080000"/>
            <a:ext cx="3235320" cy="5575320"/>
          </a:xfrm>
          <a:prstGeom prst="rect">
            <a:avLst/>
          </a:prstGeom>
          <a:noFill/>
          <a:ln w="9360">
            <a:solidFill>
              <a:srgbClr val="808080"/>
            </a:solidFill>
            <a:prstDash val="dashDot"/>
            <a:miter/>
          </a:ln>
        </p:spPr>
        <p:style>
          <a:lnRef idx="0"/>
          <a:fillRef idx="0"/>
          <a:effectRef idx="0"/>
          <a:fontRef idx="minor"/>
        </p:style>
        <p:txBody>
          <a:bodyPr lIns="90000" rIns="90000" tIns="46800" bIns="468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p:txBody>
      </p:sp>
      <p:pic>
        <p:nvPicPr>
          <p:cNvPr id="352" name="" descr=""/>
          <p:cNvPicPr/>
          <p:nvPr/>
        </p:nvPicPr>
        <p:blipFill>
          <a:blip r:embed="rId2"/>
          <a:stretch/>
        </p:blipFill>
        <p:spPr>
          <a:xfrm>
            <a:off x="3615840" y="2173320"/>
            <a:ext cx="2975760" cy="1733400"/>
          </a:xfrm>
          <a:prstGeom prst="rect">
            <a:avLst/>
          </a:prstGeom>
          <a:ln w="0">
            <a:noFill/>
          </a:ln>
        </p:spPr>
      </p:pic>
      <p:pic>
        <p:nvPicPr>
          <p:cNvPr id="353" name="" descr=""/>
          <p:cNvPicPr/>
          <p:nvPr/>
        </p:nvPicPr>
        <p:blipFill>
          <a:blip r:embed="rId3"/>
          <a:stretch/>
        </p:blipFill>
        <p:spPr>
          <a:xfrm>
            <a:off x="4694400" y="2047320"/>
            <a:ext cx="397440" cy="474840"/>
          </a:xfrm>
          <a:prstGeom prst="rect">
            <a:avLst/>
          </a:prstGeom>
          <a:ln w="0">
            <a:noFill/>
          </a:ln>
        </p:spPr>
      </p:pic>
      <p:sp>
        <p:nvSpPr>
          <p:cNvPr id="354" name=""/>
          <p:cNvSpPr/>
          <p:nvPr/>
        </p:nvSpPr>
        <p:spPr>
          <a:xfrm>
            <a:off x="6729840" y="2413800"/>
            <a:ext cx="1694880" cy="779040"/>
          </a:xfrm>
          <a:prstGeom prst="wedgeRoundRectCallout">
            <a:avLst>
              <a:gd name="adj1" fmla="val -129028"/>
              <a:gd name="adj2" fmla="val 56583"/>
              <a:gd name="adj3" fmla="val 16667"/>
            </a:avLst>
          </a:prstGeom>
          <a:solidFill>
            <a:srgbClr val="eeeeee"/>
          </a:solidFill>
          <a:ln w="0">
            <a:solidFill>
              <a:srgbClr val="254061"/>
            </a:solidFill>
          </a:ln>
        </p:spPr>
        <p:style>
          <a:lnRef idx="0"/>
          <a:fillRef idx="0"/>
          <a:effectRef idx="0"/>
          <a:fontRef idx="minor"/>
        </p:style>
        <p:txBody>
          <a:bodyPr lIns="90000" rIns="90000" tIns="45000" bIns="45000" anchor="ctr">
            <a:noAutofit/>
          </a:bodyPr>
          <a:p>
            <a:pPr>
              <a:lnSpc>
                <a:spcPct val="100000"/>
              </a:lnSpc>
            </a:pPr>
            <a:r>
              <a:rPr b="1" lang="fr-FR" sz="1300" spc="-1" strike="noStrike">
                <a:solidFill>
                  <a:srgbClr val="000000"/>
                </a:solidFill>
                <a:latin typeface="Arial"/>
                <a:ea typeface="DejaVu Sans"/>
              </a:rPr>
              <a:t>3</a:t>
            </a:r>
            <a:r>
              <a:rPr b="0" lang="fr-FR" sz="1300" spc="-1" strike="noStrike">
                <a:solidFill>
                  <a:srgbClr val="000000"/>
                </a:solidFill>
                <a:latin typeface="Arial"/>
                <a:ea typeface="DejaVu Sans"/>
              </a:rPr>
              <a:t>. je débranche la prise de la voiture</a:t>
            </a:r>
            <a:endParaRPr b="0" lang="fr-FR" sz="1300" spc="-1" strike="noStrike">
              <a:solidFill>
                <a:srgbClr val="000000"/>
              </a:solidFill>
              <a:latin typeface="Arial"/>
            </a:endParaRPr>
          </a:p>
        </p:txBody>
      </p:sp>
      <p:pic>
        <p:nvPicPr>
          <p:cNvPr id="355" name="" descr=""/>
          <p:cNvPicPr/>
          <p:nvPr/>
        </p:nvPicPr>
        <p:blipFill>
          <a:blip r:embed="rId4"/>
          <a:stretch/>
        </p:blipFill>
        <p:spPr>
          <a:xfrm>
            <a:off x="4614120" y="4207680"/>
            <a:ext cx="1052640" cy="1888920"/>
          </a:xfrm>
          <a:prstGeom prst="rect">
            <a:avLst/>
          </a:prstGeom>
          <a:ln w="0">
            <a:noFill/>
          </a:ln>
        </p:spPr>
      </p:pic>
      <p:pic>
        <p:nvPicPr>
          <p:cNvPr id="356" name="" descr=""/>
          <p:cNvPicPr/>
          <p:nvPr/>
        </p:nvPicPr>
        <p:blipFill>
          <a:blip r:embed="rId5"/>
          <a:stretch/>
        </p:blipFill>
        <p:spPr>
          <a:xfrm>
            <a:off x="4762440" y="4328640"/>
            <a:ext cx="770040" cy="1670040"/>
          </a:xfrm>
          <a:prstGeom prst="rect">
            <a:avLst/>
          </a:prstGeom>
          <a:ln w="0">
            <a:noFill/>
          </a:ln>
        </p:spPr>
      </p:pic>
      <p:sp>
        <p:nvSpPr>
          <p:cNvPr id="357" name=""/>
          <p:cNvSpPr/>
          <p:nvPr/>
        </p:nvSpPr>
        <p:spPr>
          <a:xfrm flipV="1">
            <a:off x="4833000" y="2524680"/>
            <a:ext cx="11160" cy="2116440"/>
          </a:xfrm>
          <a:prstGeom prst="line">
            <a:avLst/>
          </a:prstGeom>
          <a:ln cap="rnd" w="76320">
            <a:solidFill>
              <a:srgbClr val="ff8000"/>
            </a:solidFill>
            <a:prstDash val="sysDash"/>
            <a:round/>
            <a:tailEnd len="med" type="triangle" w="med"/>
          </a:ln>
        </p:spPr>
        <p:style>
          <a:lnRef idx="0"/>
          <a:fillRef idx="0"/>
          <a:effectRef idx="0"/>
          <a:fontRef idx="minor"/>
        </p:style>
        <p:txBody>
          <a:bodyPr lIns="128160" rIns="128160" tIns="83160" bIns="83160" anchor="ctr">
            <a:noAutofit/>
          </a:bodyPr>
          <a:p>
            <a:endParaRPr b="0" lang="fr-FR" sz="1800" spc="-1" strike="noStrike">
              <a:solidFill>
                <a:srgbClr val="000000"/>
              </a:solidFill>
              <a:latin typeface="Arial"/>
              <a:ea typeface="DejaVu Sans"/>
            </a:endParaRPr>
          </a:p>
        </p:txBody>
      </p:sp>
      <p:sp>
        <p:nvSpPr>
          <p:cNvPr id="358" name=""/>
          <p:cNvSpPr/>
          <p:nvPr/>
        </p:nvSpPr>
        <p:spPr>
          <a:xfrm>
            <a:off x="2769120" y="4082400"/>
            <a:ext cx="1524600" cy="667800"/>
          </a:xfrm>
          <a:prstGeom prst="wedgeRoundRectCallout">
            <a:avLst>
              <a:gd name="adj1" fmla="val 81157"/>
              <a:gd name="adj2" fmla="val 50912"/>
              <a:gd name="adj3" fmla="val 16667"/>
            </a:avLst>
          </a:prstGeom>
          <a:solidFill>
            <a:srgbClr val="eeeeee"/>
          </a:solidFill>
          <a:ln w="0">
            <a:solidFill>
              <a:srgbClr val="254061"/>
            </a:solidFill>
          </a:ln>
        </p:spPr>
        <p:style>
          <a:lnRef idx="0"/>
          <a:fillRef idx="0"/>
          <a:effectRef idx="0"/>
          <a:fontRef idx="minor"/>
        </p:style>
        <p:txBody>
          <a:bodyPr lIns="90000" rIns="90000" tIns="45000" bIns="45000" anchor="ctr">
            <a:noAutofit/>
          </a:bodyPr>
          <a:p>
            <a:pPr>
              <a:lnSpc>
                <a:spcPct val="100000"/>
              </a:lnSpc>
            </a:pPr>
            <a:r>
              <a:rPr b="1" lang="fr-FR" sz="1300" spc="-1" strike="noStrike">
                <a:solidFill>
                  <a:srgbClr val="000000"/>
                </a:solidFill>
                <a:latin typeface="Arial"/>
                <a:ea typeface="DejaVu Sans"/>
              </a:rPr>
              <a:t>1</a:t>
            </a:r>
            <a:r>
              <a:rPr b="0" lang="fr-FR" sz="1300" spc="-1" strike="noStrike">
                <a:solidFill>
                  <a:srgbClr val="000000"/>
                </a:solidFill>
                <a:latin typeface="Arial"/>
                <a:ea typeface="DejaVu Sans"/>
              </a:rPr>
              <a:t>. je déverrouille la voiture</a:t>
            </a:r>
            <a:endParaRPr b="0" lang="fr-FR" sz="1300" spc="-1" strike="noStrike">
              <a:solidFill>
                <a:srgbClr val="000000"/>
              </a:solidFill>
              <a:latin typeface="Arial"/>
            </a:endParaRPr>
          </a:p>
        </p:txBody>
      </p:sp>
      <p:sp>
        <p:nvSpPr>
          <p:cNvPr id="359" name=""/>
          <p:cNvSpPr/>
          <p:nvPr/>
        </p:nvSpPr>
        <p:spPr>
          <a:xfrm>
            <a:off x="5910840" y="3909240"/>
            <a:ext cx="2404800" cy="809280"/>
          </a:xfrm>
          <a:prstGeom prst="wedgeRoundRectCallout">
            <a:avLst>
              <a:gd name="adj1" fmla="val -35732"/>
              <a:gd name="adj2" fmla="val -125044"/>
              <a:gd name="adj3" fmla="val 16667"/>
            </a:avLst>
          </a:prstGeom>
          <a:solidFill>
            <a:srgbClr val="eeeeee"/>
          </a:solidFill>
          <a:ln w="0">
            <a:solidFill>
              <a:srgbClr val="254061"/>
            </a:solidFill>
          </a:ln>
        </p:spPr>
        <p:style>
          <a:lnRef idx="0"/>
          <a:fillRef idx="0"/>
          <a:effectRef idx="0"/>
          <a:fontRef idx="minor"/>
        </p:style>
        <p:txBody>
          <a:bodyPr lIns="90000" rIns="90000" tIns="45000" bIns="45000" anchor="t">
            <a:noAutofit/>
          </a:bodyPr>
          <a:p>
            <a:pPr>
              <a:lnSpc>
                <a:spcPct val="100000"/>
              </a:lnSpc>
            </a:pPr>
            <a:r>
              <a:rPr b="1" lang="fr-FR" sz="1300" spc="-1" strike="noStrike">
                <a:solidFill>
                  <a:srgbClr val="000000"/>
                </a:solidFill>
                <a:latin typeface="Arial"/>
                <a:ea typeface="DejaVu Sans"/>
              </a:rPr>
              <a:t>2</a:t>
            </a:r>
            <a:r>
              <a:rPr b="0" lang="fr-FR" sz="1300" spc="-1" strike="noStrike">
                <a:solidFill>
                  <a:srgbClr val="000000"/>
                </a:solidFill>
                <a:latin typeface="Arial"/>
                <a:ea typeface="DejaVu Sans"/>
              </a:rPr>
              <a:t>. je débranche la prise de la borne (couleur verte, charge terminée)</a:t>
            </a:r>
            <a:endParaRPr b="0" lang="fr-FR" sz="1300" spc="-1" strike="noStrike">
              <a:solidFill>
                <a:srgbClr val="000000"/>
              </a:solidFill>
              <a:latin typeface="Arial"/>
            </a:endParaRPr>
          </a:p>
        </p:txBody>
      </p:sp>
      <p:sp>
        <p:nvSpPr>
          <p:cNvPr id="360" name=""/>
          <p:cNvSpPr/>
          <p:nvPr/>
        </p:nvSpPr>
        <p:spPr>
          <a:xfrm>
            <a:off x="5103720" y="1134720"/>
            <a:ext cx="1694880" cy="779040"/>
          </a:xfrm>
          <a:prstGeom prst="wedgeRoundRectCallout">
            <a:avLst>
              <a:gd name="adj1" fmla="val -39800"/>
              <a:gd name="adj2" fmla="val 151519"/>
              <a:gd name="adj3" fmla="val 16667"/>
            </a:avLst>
          </a:prstGeom>
          <a:solidFill>
            <a:srgbClr val="eeeeee"/>
          </a:solidFill>
          <a:ln w="0">
            <a:solidFill>
              <a:srgbClr val="254061"/>
            </a:solidFill>
          </a:ln>
        </p:spPr>
        <p:style>
          <a:lnRef idx="0"/>
          <a:fillRef idx="0"/>
          <a:effectRef idx="0"/>
          <a:fontRef idx="minor"/>
        </p:style>
        <p:txBody>
          <a:bodyPr lIns="90000" rIns="90000" tIns="45000" bIns="45000" anchor="ctr">
            <a:noAutofit/>
          </a:bodyPr>
          <a:p>
            <a:pPr>
              <a:lnSpc>
                <a:spcPct val="100000"/>
              </a:lnSpc>
            </a:pPr>
            <a:r>
              <a:rPr b="1" lang="fr-FR" sz="1300" spc="-1" strike="noStrike">
                <a:solidFill>
                  <a:srgbClr val="000000"/>
                </a:solidFill>
                <a:latin typeface="Arial"/>
                <a:ea typeface="DejaVu Sans"/>
              </a:rPr>
              <a:t>4</a:t>
            </a:r>
            <a:r>
              <a:rPr b="0" lang="fr-FR" sz="1300" spc="-1" strike="noStrike">
                <a:solidFill>
                  <a:srgbClr val="000000"/>
                </a:solidFill>
                <a:latin typeface="Arial"/>
                <a:ea typeface="DejaVu Sans"/>
              </a:rPr>
              <a:t>. je range le câble dans le coffre</a:t>
            </a:r>
            <a:endParaRPr b="0" lang="fr-FR" sz="13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CustomShape 1"/>
          <p:cNvSpPr/>
          <p:nvPr/>
        </p:nvSpPr>
        <p:spPr>
          <a:xfrm>
            <a:off x="457200" y="274680"/>
            <a:ext cx="8256600" cy="1126440"/>
          </a:xfrm>
          <a:prstGeom prst="rect">
            <a:avLst/>
          </a:prstGeom>
          <a:noFill/>
          <a:ln w="0">
            <a:noFill/>
          </a:ln>
        </p:spPr>
        <p:style>
          <a:lnRef idx="0"/>
          <a:fillRef idx="0"/>
          <a:effectRef idx="0"/>
          <a:fontRef idx="minor"/>
        </p:style>
        <p:txBody>
          <a:bodyPr lIns="90000" rIns="90000" tIns="45000" bIns="45000" anchor="ctr">
            <a:normAutofit/>
          </a:bodyPr>
          <a:p>
            <a:pPr>
              <a:lnSpc>
                <a:spcPct val="100000"/>
              </a:lnSpc>
              <a:tabLst>
                <a:tab algn="l" pos="408240"/>
              </a:tabLst>
            </a:pPr>
            <a:r>
              <a:rPr b="1" lang="fr-FR" sz="2400" spc="-1" strike="noStrike">
                <a:solidFill>
                  <a:srgbClr val="e16c00"/>
                </a:solidFill>
                <a:latin typeface="Tahoma"/>
                <a:ea typeface="Tahoma"/>
              </a:rPr>
              <a:t>Contexte &amp; Objectifs</a:t>
            </a:r>
            <a:endParaRPr b="0" lang="fr-FR" sz="2400" spc="-1" strike="noStrike">
              <a:solidFill>
                <a:srgbClr val="000000"/>
              </a:solidFill>
              <a:latin typeface="Arial"/>
            </a:endParaRPr>
          </a:p>
        </p:txBody>
      </p:sp>
      <p:sp>
        <p:nvSpPr>
          <p:cNvPr id="131" name="Line 2"/>
          <p:cNvSpPr/>
          <p:nvPr/>
        </p:nvSpPr>
        <p:spPr>
          <a:xfrm>
            <a:off x="539280" y="1124640"/>
            <a:ext cx="1152360" cy="360"/>
          </a:xfrm>
          <a:prstGeom prst="line">
            <a:avLst/>
          </a:prstGeom>
          <a:ln w="12700">
            <a:solidFill>
              <a:srgbClr val="d9d9d9"/>
            </a:solidFill>
            <a:round/>
          </a:ln>
        </p:spPr>
        <p:style>
          <a:lnRef idx="1">
            <a:schemeClr val="accent1"/>
          </a:lnRef>
          <a:fillRef idx="0">
            <a:schemeClr val="accent1"/>
          </a:fillRef>
          <a:effectRef idx="0">
            <a:schemeClr val="accent1"/>
          </a:effectRef>
          <a:fontRef idx="minor"/>
        </p:style>
        <p:txBody>
          <a:bodyPr lIns="90000" rIns="90000" tIns="-44640" bIns="-44640" anchor="t" anchorCtr="1">
            <a:noAutofit/>
          </a:bodyPr>
          <a:p>
            <a:endParaRPr b="0" lang="fr-FR" sz="1800" spc="-1" strike="noStrike">
              <a:solidFill>
                <a:srgbClr val="000000"/>
              </a:solidFill>
              <a:latin typeface="Arial"/>
              <a:ea typeface="DejaVu Sans"/>
            </a:endParaRPr>
          </a:p>
        </p:txBody>
      </p:sp>
      <p:pic>
        <p:nvPicPr>
          <p:cNvPr id="132" name="Picture 2_5" descr="C:\wamp\www\VIRALGAMES_2012-Corporate\Graphs\Sources\Images\vague_bordure.png"/>
          <p:cNvPicPr/>
          <p:nvPr/>
        </p:nvPicPr>
        <p:blipFill>
          <a:blip r:embed="rId1"/>
          <a:stretch/>
        </p:blipFill>
        <p:spPr>
          <a:xfrm>
            <a:off x="8316360" y="0"/>
            <a:ext cx="811080" cy="6841440"/>
          </a:xfrm>
          <a:prstGeom prst="rect">
            <a:avLst/>
          </a:prstGeom>
          <a:ln w="0">
            <a:noFill/>
          </a:ln>
        </p:spPr>
      </p:pic>
      <p:sp>
        <p:nvSpPr>
          <p:cNvPr id="133" name="CustomShape 3"/>
          <p:cNvSpPr/>
          <p:nvPr/>
        </p:nvSpPr>
        <p:spPr>
          <a:xfrm>
            <a:off x="6553080" y="6356520"/>
            <a:ext cx="2117160" cy="348480"/>
          </a:xfrm>
          <a:prstGeom prst="rect">
            <a:avLst/>
          </a:prstGeom>
          <a:noFill/>
          <a:ln w="0">
            <a:noFill/>
          </a:ln>
        </p:spPr>
        <p:style>
          <a:lnRef idx="0"/>
          <a:fillRef idx="0"/>
          <a:effectRef idx="0"/>
          <a:fontRef idx="minor"/>
        </p:style>
        <p:txBody>
          <a:bodyPr lIns="90000" rIns="90000" tIns="45000" bIns="45000" anchor="ctr">
            <a:noAutofit/>
          </a:bodyPr>
          <a:p>
            <a:pPr algn="r">
              <a:lnSpc>
                <a:spcPct val="100000"/>
              </a:lnSpc>
              <a:tabLst>
                <a:tab algn="l" pos="408240"/>
              </a:tabLst>
            </a:pPr>
            <a:fld id="{657238BB-53CC-4276-8EBC-619A3223A4BC}" type="slidenum">
              <a:rPr b="0" lang="fr-FR" sz="1200" spc="-1" strike="noStrike">
                <a:solidFill>
                  <a:srgbClr val="8b8b8b"/>
                </a:solidFill>
                <a:latin typeface="Calibri"/>
                <a:ea typeface="DejaVu Sans"/>
              </a:rPr>
              <a:t>&lt;numéro&gt;</a:t>
            </a:fld>
            <a:endParaRPr b="0" lang="fr-FR" sz="1200" spc="-1" strike="noStrike">
              <a:solidFill>
                <a:srgbClr val="000000"/>
              </a:solidFill>
              <a:latin typeface="Arial"/>
            </a:endParaRPr>
          </a:p>
        </p:txBody>
      </p:sp>
      <p:sp>
        <p:nvSpPr>
          <p:cNvPr id="134" name="CustomShape 4"/>
          <p:cNvSpPr/>
          <p:nvPr/>
        </p:nvSpPr>
        <p:spPr>
          <a:xfrm>
            <a:off x="540000" y="1386000"/>
            <a:ext cx="7731000" cy="50450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fr-FR" sz="1600" spc="-1" strike="noStrike">
                <a:solidFill>
                  <a:srgbClr val="000000"/>
                </a:solidFill>
                <a:latin typeface="Arial"/>
                <a:ea typeface="DejaVu Sans"/>
              </a:rPr>
              <a:t>Dates du jeu : </a:t>
            </a:r>
            <a:endParaRPr b="0" lang="fr-FR" sz="1600" spc="-1" strike="noStrike">
              <a:solidFill>
                <a:srgbClr val="000000"/>
              </a:solidFill>
              <a:latin typeface="Arial"/>
            </a:endParaRPr>
          </a:p>
          <a:p>
            <a:pPr>
              <a:lnSpc>
                <a:spcPct val="100000"/>
              </a:lnSpc>
            </a:pPr>
            <a:r>
              <a:rPr b="0" lang="fr-FR" sz="1600" spc="-1" strike="noStrike">
                <a:solidFill>
                  <a:srgbClr val="000000"/>
                </a:solidFill>
                <a:latin typeface="Arial"/>
                <a:ea typeface="DejaVu Sans"/>
              </a:rPr>
              <a:t>lancement le 16/09/2024 (semaine de la mobilité)</a:t>
            </a:r>
            <a:endParaRPr b="0" lang="fr-FR" sz="1600" spc="-1" strike="noStrike">
              <a:solidFill>
                <a:srgbClr val="000000"/>
              </a:solidFill>
              <a:latin typeface="Arial"/>
            </a:endParaRPr>
          </a:p>
          <a:p>
            <a:pPr>
              <a:lnSpc>
                <a:spcPct val="100000"/>
              </a:lnSpc>
            </a:pPr>
            <a:r>
              <a:rPr b="0" lang="fr-FR" sz="1600" spc="-1" strike="noStrike">
                <a:solidFill>
                  <a:srgbClr val="000000"/>
                </a:solidFill>
                <a:latin typeface="Arial"/>
                <a:ea typeface="DejaVu Sans"/>
              </a:rPr>
              <a:t>Jeu disponible sur 1 an</a:t>
            </a:r>
            <a:endParaRPr b="0" lang="fr-FR" sz="1600" spc="-1" strike="noStrike">
              <a:solidFill>
                <a:srgbClr val="000000"/>
              </a:solidFill>
              <a:latin typeface="Arial"/>
            </a:endParaRPr>
          </a:p>
          <a:p>
            <a:pPr>
              <a:lnSpc>
                <a:spcPct val="100000"/>
              </a:lnSpc>
            </a:pPr>
            <a:endParaRPr b="0" lang="fr-FR" sz="1800" spc="-1" strike="noStrike">
              <a:solidFill>
                <a:srgbClr val="000000"/>
              </a:solidFill>
              <a:latin typeface="Arial"/>
            </a:endParaRPr>
          </a:p>
          <a:p>
            <a:pPr>
              <a:lnSpc>
                <a:spcPct val="100000"/>
              </a:lnSpc>
            </a:pPr>
            <a:r>
              <a:rPr b="1" lang="fr-FR" sz="1600" spc="-1" strike="noStrike">
                <a:solidFill>
                  <a:srgbClr val="000000"/>
                </a:solidFill>
                <a:latin typeface="Arial"/>
                <a:ea typeface="DejaVu Sans"/>
              </a:rPr>
              <a:t>Lots : </a:t>
            </a:r>
            <a:endParaRPr b="0" lang="fr-FR" sz="1600" spc="-1" strike="noStrike">
              <a:solidFill>
                <a:srgbClr val="000000"/>
              </a:solidFill>
              <a:latin typeface="Arial"/>
            </a:endParaRPr>
          </a:p>
          <a:p>
            <a:pPr>
              <a:lnSpc>
                <a:spcPct val="100000"/>
              </a:lnSpc>
            </a:pPr>
            <a:r>
              <a:rPr b="0" lang="fr-FR" sz="1600" spc="-1" strike="noStrike">
                <a:solidFill>
                  <a:srgbClr val="000000"/>
                </a:solidFill>
                <a:highlight>
                  <a:srgbClr val="ffff00"/>
                </a:highlight>
                <a:latin typeface="Arial"/>
                <a:ea typeface="DejaVu Sans"/>
              </a:rPr>
              <a:t>Éventuellement sur la semaine de la mobilité</a:t>
            </a:r>
            <a:endParaRPr b="0" lang="fr-FR" sz="1600" spc="-1" strike="noStrike">
              <a:solidFill>
                <a:srgbClr val="000000"/>
              </a:solidFill>
              <a:latin typeface="Arial"/>
            </a:endParaRPr>
          </a:p>
          <a:p>
            <a:pPr>
              <a:lnSpc>
                <a:spcPct val="100000"/>
              </a:lnSpc>
              <a:spcBef>
                <a:spcPts val="241"/>
              </a:spcBef>
            </a:pPr>
            <a:endParaRPr b="0" lang="fr-FR" sz="1800" spc="-1" strike="noStrike">
              <a:solidFill>
                <a:srgbClr val="000000"/>
              </a:solidFill>
              <a:latin typeface="Arial"/>
            </a:endParaRPr>
          </a:p>
          <a:p>
            <a:pPr>
              <a:lnSpc>
                <a:spcPct val="100000"/>
              </a:lnSpc>
            </a:pPr>
            <a:r>
              <a:rPr b="1" lang="fr-FR" sz="1600" spc="-1" strike="noStrike">
                <a:solidFill>
                  <a:srgbClr val="000000"/>
                </a:solidFill>
                <a:latin typeface="Arial"/>
                <a:ea typeface="DejaVu Sans"/>
              </a:rPr>
              <a:t>Public cible :</a:t>
            </a:r>
            <a:endParaRPr b="0" lang="fr-FR" sz="1600" spc="-1" strike="noStrike">
              <a:solidFill>
                <a:srgbClr val="000000"/>
              </a:solidFill>
              <a:latin typeface="Arial"/>
            </a:endParaRPr>
          </a:p>
          <a:p>
            <a:pPr>
              <a:lnSpc>
                <a:spcPct val="100000"/>
              </a:lnSpc>
            </a:pPr>
            <a:r>
              <a:rPr b="0" lang="fr-FR" sz="1600" spc="-1" strike="noStrike">
                <a:solidFill>
                  <a:srgbClr val="000000"/>
                </a:solidFill>
                <a:latin typeface="Arial"/>
                <a:ea typeface="DejaVu Sans"/>
              </a:rPr>
              <a:t>En priorité les collaborateurs utilisant occasionnellement un véhicule (environ 9000 personnes)</a:t>
            </a:r>
            <a:endParaRPr b="0" lang="fr-FR" sz="1600" spc="-1" strike="noStrike">
              <a:solidFill>
                <a:srgbClr val="000000"/>
              </a:solidFill>
              <a:latin typeface="Arial"/>
            </a:endParaRPr>
          </a:p>
          <a:p>
            <a:pPr>
              <a:lnSpc>
                <a:spcPct val="100000"/>
              </a:lnSpc>
            </a:pPr>
            <a:r>
              <a:rPr b="0" lang="fr-FR" sz="1600" spc="-1" strike="noStrike">
                <a:solidFill>
                  <a:srgbClr val="000000"/>
                </a:solidFill>
                <a:latin typeface="Arial"/>
                <a:ea typeface="DejaVu Sans"/>
              </a:rPr>
              <a:t>Population très variée, pas de profil type.</a:t>
            </a:r>
            <a:endParaRPr b="0" lang="fr-FR" sz="1600" spc="-1" strike="noStrike">
              <a:solidFill>
                <a:srgbClr val="000000"/>
              </a:solidFill>
              <a:latin typeface="Arial"/>
            </a:endParaRPr>
          </a:p>
          <a:p>
            <a:pPr>
              <a:lnSpc>
                <a:spcPct val="100000"/>
              </a:lnSpc>
            </a:pPr>
            <a:endParaRPr b="0" lang="fr-FR" sz="1800" spc="-1" strike="noStrike">
              <a:solidFill>
                <a:srgbClr val="000000"/>
              </a:solidFill>
              <a:latin typeface="Arial"/>
            </a:endParaRPr>
          </a:p>
          <a:p>
            <a:pPr>
              <a:lnSpc>
                <a:spcPct val="100000"/>
              </a:lnSpc>
            </a:pPr>
            <a:r>
              <a:rPr b="1" lang="fr-FR" sz="1600" spc="-1" strike="noStrike">
                <a:solidFill>
                  <a:srgbClr val="000000"/>
                </a:solidFill>
                <a:latin typeface="Arial"/>
                <a:ea typeface="DejaVu Sans"/>
              </a:rPr>
              <a:t>Support / Utilisation :</a:t>
            </a:r>
            <a:endParaRPr b="0" lang="fr-FR" sz="1600" spc="-1" strike="noStrike">
              <a:solidFill>
                <a:srgbClr val="000000"/>
              </a:solidFill>
              <a:latin typeface="Arial"/>
            </a:endParaRPr>
          </a:p>
          <a:p>
            <a:pPr>
              <a:lnSpc>
                <a:spcPct val="100000"/>
              </a:lnSpc>
            </a:pPr>
            <a:r>
              <a:rPr b="0" lang="fr-FR" sz="1600" spc="-1" strike="noStrike">
                <a:solidFill>
                  <a:srgbClr val="000000"/>
                </a:solidFill>
                <a:latin typeface="Arial"/>
                <a:ea typeface="DejaVu Sans"/>
              </a:rPr>
              <a:t>Smartphone, desktop, accès via un navigateur sur une url dédiée (à définir). Hébergement du jeu sur 1 année.</a:t>
            </a:r>
            <a:endParaRPr b="0" lang="fr-FR" sz="1600" spc="-1" strike="noStrike">
              <a:solidFill>
                <a:srgbClr val="000000"/>
              </a:solidFill>
              <a:latin typeface="Arial"/>
            </a:endParaRPr>
          </a:p>
          <a:p>
            <a:pPr>
              <a:lnSpc>
                <a:spcPct val="100000"/>
              </a:lnSpc>
            </a:pPr>
            <a:endParaRPr b="0" lang="fr-FR" sz="1800" spc="-1" strike="noStrike">
              <a:solidFill>
                <a:srgbClr val="000000"/>
              </a:solidFill>
              <a:latin typeface="Arial"/>
            </a:endParaRPr>
          </a:p>
          <a:p>
            <a:pPr>
              <a:lnSpc>
                <a:spcPct val="100000"/>
              </a:lnSpc>
            </a:pPr>
            <a:r>
              <a:rPr b="1" lang="fr-FR" sz="1600" spc="-1" strike="noStrike">
                <a:solidFill>
                  <a:srgbClr val="000000"/>
                </a:solidFill>
                <a:latin typeface="Arial"/>
                <a:ea typeface="DejaVu Sans"/>
              </a:rPr>
              <a:t>KPI</a:t>
            </a:r>
            <a:br>
              <a:rPr sz="1600"/>
            </a:br>
            <a:r>
              <a:rPr b="0" lang="fr-FR" sz="1600" spc="-1" strike="noStrike">
                <a:solidFill>
                  <a:srgbClr val="000000"/>
                </a:solidFill>
                <a:latin typeface="Arial"/>
                <a:ea typeface="DejaVu Sans"/>
              </a:rPr>
              <a:t>in game : </a:t>
            </a:r>
            <a:r>
              <a:rPr b="0" lang="fr-FR" sz="1600" spc="-1" strike="noStrike">
                <a:solidFill>
                  <a:srgbClr val="000000"/>
                </a:solidFill>
                <a:highlight>
                  <a:srgbClr val="ffff00"/>
                </a:highlight>
                <a:latin typeface="Arial"/>
                <a:ea typeface="DejaVu Sans"/>
              </a:rPr>
              <a:t>à définir</a:t>
            </a:r>
            <a:r>
              <a:rPr b="0" lang="fr-FR" sz="1600" spc="-1" strike="noStrike">
                <a:solidFill>
                  <a:srgbClr val="000000"/>
                </a:solidFill>
                <a:latin typeface="Arial"/>
                <a:ea typeface="DejaVu Sans"/>
              </a:rPr>
              <a:t> (nb de participants, taux de complétion)</a:t>
            </a:r>
            <a:endParaRPr b="0" lang="fr-FR" sz="1600" spc="-1" strike="noStrike">
              <a:solidFill>
                <a:srgbClr val="000000"/>
              </a:solidFill>
              <a:latin typeface="Arial"/>
            </a:endParaRPr>
          </a:p>
          <a:p>
            <a:pPr>
              <a:lnSpc>
                <a:spcPct val="100000"/>
              </a:lnSpc>
            </a:pPr>
            <a:r>
              <a:rPr b="0" lang="fr-FR" sz="1600" spc="-1" strike="noStrike">
                <a:solidFill>
                  <a:srgbClr val="000000"/>
                </a:solidFill>
                <a:latin typeface="Arial"/>
                <a:ea typeface="DejaVu Sans"/>
              </a:rPr>
              <a:t>Orange : consommation de carburant, taux de réservation des VE</a:t>
            </a:r>
            <a:endParaRPr b="0" lang="fr-FR" sz="1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61" name="" descr=""/>
          <p:cNvPicPr/>
          <p:nvPr/>
        </p:nvPicPr>
        <p:blipFill>
          <a:blip r:embed="rId1"/>
          <a:srcRect l="1154" t="737" r="232" b="0"/>
          <a:stretch/>
        </p:blipFill>
        <p:spPr>
          <a:xfrm>
            <a:off x="4500000" y="1228680"/>
            <a:ext cx="3146400" cy="1767600"/>
          </a:xfrm>
          <a:prstGeom prst="rect">
            <a:avLst/>
          </a:prstGeom>
          <a:ln w="0">
            <a:noFill/>
          </a:ln>
        </p:spPr>
      </p:pic>
      <p:sp>
        <p:nvSpPr>
          <p:cNvPr id="362" name="CustomShape 20"/>
          <p:cNvSpPr/>
          <p:nvPr/>
        </p:nvSpPr>
        <p:spPr>
          <a:xfrm>
            <a:off x="457200" y="274680"/>
            <a:ext cx="8256600" cy="1126440"/>
          </a:xfrm>
          <a:prstGeom prst="rect">
            <a:avLst/>
          </a:prstGeom>
          <a:noFill/>
          <a:ln w="0">
            <a:noFill/>
          </a:ln>
        </p:spPr>
        <p:style>
          <a:lnRef idx="0"/>
          <a:fillRef idx="0"/>
          <a:effectRef idx="0"/>
          <a:fontRef idx="minor"/>
        </p:style>
        <p:txBody>
          <a:bodyPr lIns="90000" rIns="90000" tIns="45000" bIns="45000" anchor="ctr">
            <a:normAutofit/>
          </a:bodyPr>
          <a:p>
            <a:pPr>
              <a:lnSpc>
                <a:spcPct val="100000"/>
              </a:lnSpc>
              <a:tabLst>
                <a:tab algn="l" pos="408240"/>
              </a:tabLst>
            </a:pPr>
            <a:r>
              <a:rPr b="1" lang="fr-FR" sz="2400" spc="-1" strike="noStrike">
                <a:solidFill>
                  <a:srgbClr val="e16c00"/>
                </a:solidFill>
                <a:latin typeface="Tahoma"/>
                <a:ea typeface="Tahoma"/>
              </a:rPr>
              <a:t>Je prends le véhicule en main</a:t>
            </a:r>
            <a:endParaRPr b="0" lang="fr-FR" sz="2400" spc="-1" strike="noStrike">
              <a:solidFill>
                <a:srgbClr val="000000"/>
              </a:solidFill>
              <a:latin typeface="Arial"/>
            </a:endParaRPr>
          </a:p>
        </p:txBody>
      </p:sp>
      <p:sp>
        <p:nvSpPr>
          <p:cNvPr id="363" name="Line 5"/>
          <p:cNvSpPr/>
          <p:nvPr/>
        </p:nvSpPr>
        <p:spPr>
          <a:xfrm>
            <a:off x="539280" y="1124640"/>
            <a:ext cx="1152360" cy="360"/>
          </a:xfrm>
          <a:prstGeom prst="line">
            <a:avLst/>
          </a:prstGeom>
          <a:ln w="12700">
            <a:solidFill>
              <a:srgbClr val="d9d9d9"/>
            </a:solidFill>
            <a:round/>
          </a:ln>
        </p:spPr>
        <p:style>
          <a:lnRef idx="1">
            <a:schemeClr val="accent1"/>
          </a:lnRef>
          <a:fillRef idx="0">
            <a:schemeClr val="accent1"/>
          </a:fillRef>
          <a:effectRef idx="0">
            <a:schemeClr val="accent1"/>
          </a:effectRef>
          <a:fontRef idx="minor"/>
        </p:style>
        <p:txBody>
          <a:bodyPr lIns="90000" rIns="90000" tIns="-44640" bIns="-44640" anchor="t" anchorCtr="1">
            <a:noAutofit/>
          </a:bodyPr>
          <a:p>
            <a:endParaRPr b="0" lang="fr-FR" sz="1800" spc="-1" strike="noStrike">
              <a:solidFill>
                <a:srgbClr val="000000"/>
              </a:solidFill>
              <a:latin typeface="Arial"/>
              <a:ea typeface="DejaVu Sans"/>
            </a:endParaRPr>
          </a:p>
        </p:txBody>
      </p:sp>
      <p:pic>
        <p:nvPicPr>
          <p:cNvPr id="364" name="Picture 2_ 4" descr="C:\wamp\www\VIRALGAMES_2012-Corporate\Graphs\Sources\Images\vague_bordure.png"/>
          <p:cNvPicPr/>
          <p:nvPr/>
        </p:nvPicPr>
        <p:blipFill>
          <a:blip r:embed="rId2"/>
          <a:stretch/>
        </p:blipFill>
        <p:spPr>
          <a:xfrm>
            <a:off x="8316360" y="0"/>
            <a:ext cx="811080" cy="6841440"/>
          </a:xfrm>
          <a:prstGeom prst="rect">
            <a:avLst/>
          </a:prstGeom>
          <a:ln w="0">
            <a:noFill/>
          </a:ln>
        </p:spPr>
      </p:pic>
      <p:sp>
        <p:nvSpPr>
          <p:cNvPr id="365" name="CustomShape 21"/>
          <p:cNvSpPr/>
          <p:nvPr/>
        </p:nvSpPr>
        <p:spPr>
          <a:xfrm>
            <a:off x="6553080" y="6356520"/>
            <a:ext cx="2117160" cy="348480"/>
          </a:xfrm>
          <a:prstGeom prst="rect">
            <a:avLst/>
          </a:prstGeom>
          <a:noFill/>
          <a:ln w="0">
            <a:noFill/>
          </a:ln>
        </p:spPr>
        <p:style>
          <a:lnRef idx="0"/>
          <a:fillRef idx="0"/>
          <a:effectRef idx="0"/>
          <a:fontRef idx="minor"/>
        </p:style>
        <p:txBody>
          <a:bodyPr lIns="90000" rIns="90000" tIns="45000" bIns="45000" anchor="ctr">
            <a:noAutofit/>
          </a:bodyPr>
          <a:p>
            <a:pPr algn="r">
              <a:lnSpc>
                <a:spcPct val="100000"/>
              </a:lnSpc>
              <a:tabLst>
                <a:tab algn="l" pos="408240"/>
              </a:tabLst>
            </a:pPr>
            <a:fld id="{D162DD5F-AF1D-4B64-A82B-30EBCEC0303A}" type="slidenum">
              <a:rPr b="0" lang="fr-FR" sz="1200" spc="-1" strike="noStrike">
                <a:solidFill>
                  <a:srgbClr val="8b8b8b"/>
                </a:solidFill>
                <a:latin typeface="Calibri"/>
                <a:ea typeface="DejaVu Sans"/>
              </a:rPr>
              <a:t>&lt;numéro&gt;</a:t>
            </a:fld>
            <a:endParaRPr b="0" lang="fr-FR" sz="1200" spc="-1" strike="noStrike">
              <a:solidFill>
                <a:srgbClr val="000000"/>
              </a:solidFill>
              <a:latin typeface="Arial"/>
            </a:endParaRPr>
          </a:p>
        </p:txBody>
      </p:sp>
      <p:sp>
        <p:nvSpPr>
          <p:cNvPr id="366" name="CustomShape 22"/>
          <p:cNvSpPr/>
          <p:nvPr/>
        </p:nvSpPr>
        <p:spPr>
          <a:xfrm>
            <a:off x="4464000" y="1080000"/>
            <a:ext cx="3235320" cy="5575320"/>
          </a:xfrm>
          <a:prstGeom prst="rect">
            <a:avLst/>
          </a:prstGeom>
          <a:noFill/>
          <a:ln w="9360">
            <a:solidFill>
              <a:srgbClr val="808080"/>
            </a:solidFill>
            <a:prstDash val="dashDot"/>
            <a:miter/>
          </a:ln>
        </p:spPr>
        <p:style>
          <a:lnRef idx="0"/>
          <a:fillRef idx="0"/>
          <a:effectRef idx="0"/>
          <a:fontRef idx="minor"/>
        </p:style>
        <p:txBody>
          <a:bodyPr lIns="90000" rIns="90000" tIns="46800" bIns="468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p:txBody>
      </p:sp>
      <p:pic>
        <p:nvPicPr>
          <p:cNvPr id="367" name="" descr=""/>
          <p:cNvPicPr/>
          <p:nvPr/>
        </p:nvPicPr>
        <p:blipFill>
          <a:blip r:embed="rId3"/>
          <a:srcRect l="65661" t="73049" r="16478" b="2345"/>
          <a:stretch/>
        </p:blipFill>
        <p:spPr>
          <a:xfrm>
            <a:off x="7238520" y="2833920"/>
            <a:ext cx="439920" cy="409680"/>
          </a:xfrm>
          <a:prstGeom prst="rect">
            <a:avLst/>
          </a:prstGeom>
          <a:ln w="0">
            <a:noFill/>
          </a:ln>
        </p:spPr>
      </p:pic>
      <p:sp>
        <p:nvSpPr>
          <p:cNvPr id="368" name=""/>
          <p:cNvSpPr/>
          <p:nvPr/>
        </p:nvSpPr>
        <p:spPr>
          <a:xfrm>
            <a:off x="4536000" y="1156680"/>
            <a:ext cx="3088080" cy="20880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1" lang="fr-FR" sz="800" spc="-1" strike="noStrike">
                <a:solidFill>
                  <a:srgbClr val="000000"/>
                </a:solidFill>
                <a:latin typeface="Arial"/>
                <a:ea typeface="DejaVu Sans"/>
              </a:rPr>
              <a:t>09:45 GMT+1 / dans la voiture</a:t>
            </a:r>
            <a:endParaRPr b="0" lang="fr-FR" sz="800" spc="-1" strike="noStrike">
              <a:solidFill>
                <a:srgbClr val="000000"/>
              </a:solidFill>
              <a:latin typeface="Arial"/>
            </a:endParaRPr>
          </a:p>
        </p:txBody>
      </p:sp>
      <p:sp>
        <p:nvSpPr>
          <p:cNvPr id="369" name=""/>
          <p:cNvSpPr/>
          <p:nvPr/>
        </p:nvSpPr>
        <p:spPr>
          <a:xfrm>
            <a:off x="4548960" y="2905920"/>
            <a:ext cx="2659320" cy="35280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Sophie, au secours, je ne trouve pas le levier de vitesse !</a:t>
            </a:r>
            <a:endParaRPr b="0" lang="fr-FR" sz="800" spc="-1" strike="noStrike">
              <a:solidFill>
                <a:srgbClr val="000000"/>
              </a:solidFill>
              <a:latin typeface="Arial"/>
            </a:endParaRPr>
          </a:p>
        </p:txBody>
      </p:sp>
      <p:sp>
        <p:nvSpPr>
          <p:cNvPr id="370" name=""/>
          <p:cNvSpPr/>
          <p:nvPr/>
        </p:nvSpPr>
        <p:spPr>
          <a:xfrm>
            <a:off x="4998240" y="3372840"/>
            <a:ext cx="2397600" cy="35064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C’est normal, il n’est pas au centre mais sur le volant !…</a:t>
            </a:r>
            <a:endParaRPr b="0" lang="fr-FR" sz="800" spc="-1" strike="noStrike">
              <a:solidFill>
                <a:srgbClr val="000000"/>
              </a:solidFill>
              <a:latin typeface="Arial"/>
            </a:endParaRPr>
          </a:p>
        </p:txBody>
      </p:sp>
      <p:pic>
        <p:nvPicPr>
          <p:cNvPr id="371" name="" descr=""/>
          <p:cNvPicPr/>
          <p:nvPr/>
        </p:nvPicPr>
        <p:blipFill>
          <a:blip r:embed="rId4"/>
          <a:srcRect l="35204" t="49416" r="48950" b="26778"/>
          <a:stretch/>
        </p:blipFill>
        <p:spPr>
          <a:xfrm>
            <a:off x="4529880" y="3350880"/>
            <a:ext cx="390240" cy="396360"/>
          </a:xfrm>
          <a:prstGeom prst="rect">
            <a:avLst/>
          </a:prstGeom>
          <a:ln w="0">
            <a:noFill/>
          </a:ln>
        </p:spPr>
      </p:pic>
      <p:pic>
        <p:nvPicPr>
          <p:cNvPr id="372" name="" descr=""/>
          <p:cNvPicPr/>
          <p:nvPr/>
        </p:nvPicPr>
        <p:blipFill>
          <a:blip r:embed="rId5"/>
          <a:srcRect l="65661" t="73049" r="16478" b="2345"/>
          <a:stretch/>
        </p:blipFill>
        <p:spPr>
          <a:xfrm>
            <a:off x="7225560" y="3878280"/>
            <a:ext cx="439920" cy="409680"/>
          </a:xfrm>
          <a:prstGeom prst="rect">
            <a:avLst/>
          </a:prstGeom>
          <a:ln w="0">
            <a:noFill/>
          </a:ln>
        </p:spPr>
      </p:pic>
      <p:sp>
        <p:nvSpPr>
          <p:cNvPr id="373" name=""/>
          <p:cNvSpPr/>
          <p:nvPr/>
        </p:nvSpPr>
        <p:spPr>
          <a:xfrm>
            <a:off x="6087960" y="3950280"/>
            <a:ext cx="1107360" cy="27072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Okkkkaaayyy ! </a:t>
            </a:r>
            <a:endParaRPr b="0" lang="fr-FR" sz="800" spc="-1" strike="noStrike">
              <a:solidFill>
                <a:srgbClr val="000000"/>
              </a:solidFill>
              <a:latin typeface="Arial"/>
            </a:endParaRPr>
          </a:p>
        </p:txBody>
      </p:sp>
      <p:sp>
        <p:nvSpPr>
          <p:cNvPr id="374" name=""/>
          <p:cNvSpPr/>
          <p:nvPr/>
        </p:nvSpPr>
        <p:spPr>
          <a:xfrm>
            <a:off x="4588920" y="4299840"/>
            <a:ext cx="2606400" cy="27072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Bon, est en position </a:t>
            </a:r>
            <a:r>
              <a:rPr b="1" lang="fr-FR" sz="800" spc="-1" strike="noStrike">
                <a:solidFill>
                  <a:srgbClr val="000000"/>
                </a:solidFill>
                <a:latin typeface="Arial"/>
                <a:ea typeface="DejaVu Sans"/>
              </a:rPr>
              <a:t>P</a:t>
            </a:r>
            <a:r>
              <a:rPr b="0" lang="fr-FR" sz="800" spc="-1" strike="noStrike">
                <a:solidFill>
                  <a:srgbClr val="000000"/>
                </a:solidFill>
                <a:latin typeface="Arial"/>
                <a:ea typeface="DejaVu Sans"/>
              </a:rPr>
              <a:t>… Pour Parking je suppose ! </a:t>
            </a:r>
            <a:endParaRPr b="0" lang="fr-FR" sz="800" spc="-1" strike="noStrike">
              <a:solidFill>
                <a:srgbClr val="000000"/>
              </a:solidFill>
              <a:latin typeface="Arial"/>
            </a:endParaRPr>
          </a:p>
        </p:txBody>
      </p:sp>
      <p:sp>
        <p:nvSpPr>
          <p:cNvPr id="375" name=""/>
          <p:cNvSpPr/>
          <p:nvPr/>
        </p:nvSpPr>
        <p:spPr>
          <a:xfrm>
            <a:off x="5040720" y="5002200"/>
            <a:ext cx="2158560" cy="256320"/>
          </a:xfrm>
          <a:prstGeom prst="rect">
            <a:avLst/>
          </a:prstGeom>
          <a:solidFill>
            <a:srgbClr val="ffb66c"/>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Mettre le levier en position D</a:t>
            </a:r>
            <a:endParaRPr b="0" lang="fr-FR" sz="800" spc="-1" strike="noStrike">
              <a:solidFill>
                <a:srgbClr val="000000"/>
              </a:solidFill>
              <a:latin typeface="Arial"/>
            </a:endParaRPr>
          </a:p>
        </p:txBody>
      </p:sp>
      <p:sp>
        <p:nvSpPr>
          <p:cNvPr id="376" name=""/>
          <p:cNvSpPr/>
          <p:nvPr/>
        </p:nvSpPr>
        <p:spPr>
          <a:xfrm>
            <a:off x="5040720" y="5351760"/>
            <a:ext cx="2158560" cy="256320"/>
          </a:xfrm>
          <a:prstGeom prst="rect">
            <a:avLst/>
          </a:prstGeom>
          <a:solidFill>
            <a:srgbClr val="ffb66c"/>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Mettre le levier en position N</a:t>
            </a:r>
            <a:endParaRPr b="0" lang="fr-FR" sz="800" spc="-1" strike="noStrike">
              <a:solidFill>
                <a:srgbClr val="000000"/>
              </a:solidFill>
              <a:latin typeface="Arial"/>
            </a:endParaRPr>
          </a:p>
        </p:txBody>
      </p:sp>
      <p:sp>
        <p:nvSpPr>
          <p:cNvPr id="377" name=""/>
          <p:cNvSpPr/>
          <p:nvPr/>
        </p:nvSpPr>
        <p:spPr>
          <a:xfrm>
            <a:off x="5040720" y="5701320"/>
            <a:ext cx="2158560" cy="256320"/>
          </a:xfrm>
          <a:prstGeom prst="rect">
            <a:avLst/>
          </a:prstGeom>
          <a:solidFill>
            <a:srgbClr val="81d41a"/>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Mettre le levier en position R</a:t>
            </a:r>
            <a:endParaRPr b="0" lang="fr-FR" sz="800" spc="-1" strike="noStrike">
              <a:solidFill>
                <a:srgbClr val="000000"/>
              </a:solidFill>
              <a:latin typeface="Arial"/>
            </a:endParaRPr>
          </a:p>
        </p:txBody>
      </p:sp>
      <p:sp>
        <p:nvSpPr>
          <p:cNvPr id="378" name=""/>
          <p:cNvSpPr/>
          <p:nvPr/>
        </p:nvSpPr>
        <p:spPr>
          <a:xfrm>
            <a:off x="4588920" y="4649400"/>
            <a:ext cx="2606400" cy="27072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 </a:t>
            </a:r>
            <a:r>
              <a:rPr b="0" lang="fr-FR" sz="800" spc="-1" strike="noStrike">
                <a:solidFill>
                  <a:srgbClr val="000000"/>
                </a:solidFill>
                <a:latin typeface="Arial"/>
                <a:ea typeface="DejaVu Sans"/>
              </a:rPr>
              <a:t>Comment faire pour reculer ?</a:t>
            </a:r>
            <a:endParaRPr b="0" lang="fr-FR" sz="800" spc="-1" strike="noStrike">
              <a:solidFill>
                <a:srgbClr val="000000"/>
              </a:solidFill>
              <a:latin typeface="Arial"/>
            </a:endParaRPr>
          </a:p>
        </p:txBody>
      </p:sp>
      <p:sp>
        <p:nvSpPr>
          <p:cNvPr id="379" name=""/>
          <p:cNvSpPr/>
          <p:nvPr/>
        </p:nvSpPr>
        <p:spPr>
          <a:xfrm>
            <a:off x="1991520" y="4572000"/>
            <a:ext cx="2396520" cy="63576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 la voiture avance doucement et vous freinez brusquement pour éviter le mur *</a:t>
            </a:r>
            <a:endParaRPr b="0" lang="fr-FR" sz="800" spc="-1" strike="noStrike">
              <a:solidFill>
                <a:srgbClr val="000000"/>
              </a:solidFill>
              <a:latin typeface="Arial"/>
            </a:endParaRPr>
          </a:p>
          <a:p>
            <a:pPr>
              <a:lnSpc>
                <a:spcPct val="100000"/>
              </a:lnSpc>
            </a:pPr>
            <a:r>
              <a:rPr b="0" lang="fr-FR" sz="800" spc="-1" strike="noStrike">
                <a:solidFill>
                  <a:srgbClr val="000000"/>
                </a:solidFill>
                <a:latin typeface="Arial"/>
                <a:ea typeface="DejaVu Sans"/>
              </a:rPr>
              <a:t>Ouf ! C’était moins une… </a:t>
            </a:r>
            <a:r>
              <a:rPr b="1" lang="fr-FR" sz="800" spc="-1" strike="noStrike">
                <a:solidFill>
                  <a:srgbClr val="000000"/>
                </a:solidFill>
                <a:latin typeface="Arial"/>
                <a:ea typeface="DejaVu Sans"/>
              </a:rPr>
              <a:t>D </a:t>
            </a:r>
            <a:r>
              <a:rPr b="0" lang="fr-FR" sz="800" spc="-1" strike="noStrike">
                <a:solidFill>
                  <a:srgbClr val="000000"/>
                </a:solidFill>
                <a:latin typeface="Arial"/>
                <a:ea typeface="DejaVu Sans"/>
              </a:rPr>
              <a:t>c’est pour Drive, pour avancer bien sûr !</a:t>
            </a:r>
            <a:endParaRPr b="0" lang="fr-FR" sz="800" spc="-1" strike="noStrike">
              <a:solidFill>
                <a:srgbClr val="000000"/>
              </a:solidFill>
              <a:latin typeface="Arial"/>
            </a:endParaRPr>
          </a:p>
        </p:txBody>
      </p:sp>
      <p:sp>
        <p:nvSpPr>
          <p:cNvPr id="380" name=""/>
          <p:cNvSpPr/>
          <p:nvPr/>
        </p:nvSpPr>
        <p:spPr>
          <a:xfrm>
            <a:off x="4498560" y="5062680"/>
            <a:ext cx="377280" cy="174240"/>
          </a:xfrm>
          <a:prstGeom prst="leftArrow">
            <a:avLst>
              <a:gd name="adj1" fmla="val 50000"/>
              <a:gd name="adj2" fmla="val 53717"/>
            </a:avLst>
          </a:prstGeom>
          <a:solidFill>
            <a:schemeClr val="accent1"/>
          </a:solidFill>
          <a:ln w="0">
            <a:solidFill>
              <a:srgbClr val="254061"/>
            </a:solidFill>
          </a:ln>
        </p:spPr>
        <p:style>
          <a:lnRef idx="0"/>
          <a:fillRef idx="0"/>
          <a:effectRef idx="0"/>
          <a:fontRef idx="minor"/>
        </p:style>
        <p:txBody>
          <a:bodyPr lIns="90000" rIns="90000" tIns="43560" bIns="43560" anchor="ctr">
            <a:noAutofit/>
          </a:bodyPr>
          <a:p>
            <a:pPr>
              <a:lnSpc>
                <a:spcPct val="100000"/>
              </a:lnSpc>
            </a:pPr>
            <a:endParaRPr b="0" lang="fr-FR" sz="1800" spc="-1" strike="noStrike">
              <a:solidFill>
                <a:srgbClr val="000000"/>
              </a:solidFill>
              <a:latin typeface="Arial"/>
              <a:ea typeface="DejaVu Sans"/>
            </a:endParaRPr>
          </a:p>
        </p:txBody>
      </p:sp>
      <p:sp>
        <p:nvSpPr>
          <p:cNvPr id="381" name=""/>
          <p:cNvSpPr/>
          <p:nvPr/>
        </p:nvSpPr>
        <p:spPr>
          <a:xfrm>
            <a:off x="4802760" y="6075000"/>
            <a:ext cx="2396520" cy="51624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 la voiture recule doucement *</a:t>
            </a:r>
            <a:endParaRPr b="0" lang="fr-FR" sz="800" spc="-1" strike="noStrike">
              <a:solidFill>
                <a:srgbClr val="000000"/>
              </a:solidFill>
              <a:latin typeface="Arial"/>
            </a:endParaRPr>
          </a:p>
          <a:p>
            <a:pPr>
              <a:lnSpc>
                <a:spcPct val="100000"/>
              </a:lnSpc>
            </a:pPr>
            <a:r>
              <a:rPr b="0" lang="fr-FR" sz="800" spc="-1" strike="noStrike">
                <a:solidFill>
                  <a:srgbClr val="000000"/>
                </a:solidFill>
                <a:latin typeface="Arial"/>
                <a:ea typeface="DejaVu Sans"/>
              </a:rPr>
              <a:t>C’est facile, R (reverse) pour reculer, D (drive) pour avancer, N (neutre) pour le point mort !</a:t>
            </a:r>
            <a:endParaRPr b="0" lang="fr-FR" sz="800" spc="-1" strike="noStrike">
              <a:solidFill>
                <a:srgbClr val="000000"/>
              </a:solidFill>
              <a:latin typeface="Arial"/>
            </a:endParaRPr>
          </a:p>
        </p:txBody>
      </p:sp>
      <p:sp>
        <p:nvSpPr>
          <p:cNvPr id="382" name=""/>
          <p:cNvSpPr/>
          <p:nvPr/>
        </p:nvSpPr>
        <p:spPr>
          <a:xfrm>
            <a:off x="2004840" y="5344560"/>
            <a:ext cx="2396520" cy="47376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 il ne se passe rien… *</a:t>
            </a:r>
            <a:endParaRPr b="0" lang="fr-FR" sz="800" spc="-1" strike="noStrike">
              <a:solidFill>
                <a:srgbClr val="000000"/>
              </a:solidFill>
              <a:latin typeface="Arial"/>
            </a:endParaRPr>
          </a:p>
          <a:p>
            <a:pPr>
              <a:lnSpc>
                <a:spcPct val="100000"/>
              </a:lnSpc>
            </a:pPr>
            <a:r>
              <a:rPr b="0" lang="fr-FR" sz="800" spc="-1" strike="noStrike">
                <a:solidFill>
                  <a:srgbClr val="000000"/>
                </a:solidFill>
                <a:latin typeface="Arial"/>
                <a:ea typeface="DejaVu Sans"/>
              </a:rPr>
              <a:t>Bien sûr, </a:t>
            </a:r>
            <a:r>
              <a:rPr b="1" lang="fr-FR" sz="800" spc="-1" strike="noStrike">
                <a:solidFill>
                  <a:srgbClr val="000000"/>
                </a:solidFill>
                <a:latin typeface="Arial"/>
                <a:ea typeface="DejaVu Sans"/>
              </a:rPr>
              <a:t>N </a:t>
            </a:r>
            <a:r>
              <a:rPr b="0" lang="fr-FR" sz="800" spc="-1" strike="noStrike">
                <a:solidFill>
                  <a:srgbClr val="000000"/>
                </a:solidFill>
                <a:latin typeface="Arial"/>
                <a:ea typeface="DejaVu Sans"/>
              </a:rPr>
              <a:t>c’est le « neutre », le point mort, comme pour toutes les voitures...</a:t>
            </a:r>
            <a:endParaRPr b="0" lang="fr-FR" sz="800" spc="-1" strike="noStrike">
              <a:solidFill>
                <a:srgbClr val="000000"/>
              </a:solidFill>
              <a:latin typeface="Arial"/>
            </a:endParaRPr>
          </a:p>
        </p:txBody>
      </p:sp>
      <p:sp>
        <p:nvSpPr>
          <p:cNvPr id="383" name=""/>
          <p:cNvSpPr/>
          <p:nvPr/>
        </p:nvSpPr>
        <p:spPr>
          <a:xfrm>
            <a:off x="4498920" y="5387040"/>
            <a:ext cx="377280" cy="174240"/>
          </a:xfrm>
          <a:prstGeom prst="leftArrow">
            <a:avLst>
              <a:gd name="adj1" fmla="val 50000"/>
              <a:gd name="adj2" fmla="val 53717"/>
            </a:avLst>
          </a:prstGeom>
          <a:solidFill>
            <a:schemeClr val="accent1"/>
          </a:solidFill>
          <a:ln w="0">
            <a:solidFill>
              <a:srgbClr val="254061"/>
            </a:solidFill>
          </a:ln>
        </p:spPr>
        <p:style>
          <a:lnRef idx="0"/>
          <a:fillRef idx="0"/>
          <a:effectRef idx="0"/>
          <a:fontRef idx="minor"/>
        </p:style>
        <p:txBody>
          <a:bodyPr lIns="90000" rIns="90000" tIns="43560" bIns="43560" anchor="ctr">
            <a:noAutofit/>
          </a:bodyPr>
          <a:p>
            <a:pPr>
              <a:lnSpc>
                <a:spcPct val="100000"/>
              </a:lnSpc>
            </a:pPr>
            <a:endParaRPr b="0" lang="fr-FR" sz="1800" spc="-1" strike="noStrike">
              <a:solidFill>
                <a:srgbClr val="000000"/>
              </a:solidFill>
              <a:latin typeface="Arial"/>
              <a:ea typeface="DejaVu Sans"/>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84" name="" descr=""/>
          <p:cNvPicPr/>
          <p:nvPr/>
        </p:nvPicPr>
        <p:blipFill>
          <a:blip r:embed="rId1"/>
          <a:stretch/>
        </p:blipFill>
        <p:spPr>
          <a:xfrm>
            <a:off x="4533480" y="1156680"/>
            <a:ext cx="3090600" cy="2141280"/>
          </a:xfrm>
          <a:prstGeom prst="rect">
            <a:avLst/>
          </a:prstGeom>
          <a:ln w="0">
            <a:noFill/>
          </a:ln>
        </p:spPr>
      </p:pic>
      <p:sp>
        <p:nvSpPr>
          <p:cNvPr id="385" name="CustomShape 76"/>
          <p:cNvSpPr/>
          <p:nvPr/>
        </p:nvSpPr>
        <p:spPr>
          <a:xfrm>
            <a:off x="457200" y="274680"/>
            <a:ext cx="8256600" cy="1126440"/>
          </a:xfrm>
          <a:prstGeom prst="rect">
            <a:avLst/>
          </a:prstGeom>
          <a:noFill/>
          <a:ln w="0">
            <a:noFill/>
          </a:ln>
        </p:spPr>
        <p:style>
          <a:lnRef idx="0"/>
          <a:fillRef idx="0"/>
          <a:effectRef idx="0"/>
          <a:fontRef idx="minor"/>
        </p:style>
        <p:txBody>
          <a:bodyPr lIns="90000" rIns="90000" tIns="45000" bIns="45000" anchor="ctr">
            <a:normAutofit/>
          </a:bodyPr>
          <a:p>
            <a:pPr>
              <a:lnSpc>
                <a:spcPct val="100000"/>
              </a:lnSpc>
              <a:tabLst>
                <a:tab algn="l" pos="408240"/>
              </a:tabLst>
            </a:pPr>
            <a:r>
              <a:rPr b="1" lang="fr-FR" sz="2400" spc="-1" strike="noStrike">
                <a:solidFill>
                  <a:srgbClr val="e16c00"/>
                </a:solidFill>
                <a:latin typeface="Tahoma"/>
                <a:ea typeface="Tahoma"/>
              </a:rPr>
              <a:t>Je prends le véhicule en main</a:t>
            </a:r>
            <a:endParaRPr b="0" lang="fr-FR" sz="2400" spc="-1" strike="noStrike">
              <a:solidFill>
                <a:srgbClr val="000000"/>
              </a:solidFill>
              <a:latin typeface="Arial"/>
            </a:endParaRPr>
          </a:p>
        </p:txBody>
      </p:sp>
      <p:sp>
        <p:nvSpPr>
          <p:cNvPr id="386" name="Line 20"/>
          <p:cNvSpPr/>
          <p:nvPr/>
        </p:nvSpPr>
        <p:spPr>
          <a:xfrm>
            <a:off x="539280" y="1124640"/>
            <a:ext cx="1152360" cy="360"/>
          </a:xfrm>
          <a:prstGeom prst="line">
            <a:avLst/>
          </a:prstGeom>
          <a:ln w="12700">
            <a:solidFill>
              <a:srgbClr val="d9d9d9"/>
            </a:solidFill>
            <a:round/>
          </a:ln>
        </p:spPr>
        <p:style>
          <a:lnRef idx="1">
            <a:schemeClr val="accent1"/>
          </a:lnRef>
          <a:fillRef idx="0">
            <a:schemeClr val="accent1"/>
          </a:fillRef>
          <a:effectRef idx="0">
            <a:schemeClr val="accent1"/>
          </a:effectRef>
          <a:fontRef idx="minor"/>
        </p:style>
        <p:txBody>
          <a:bodyPr lIns="90000" rIns="90000" tIns="-44640" bIns="-44640" anchor="t" anchorCtr="1">
            <a:noAutofit/>
          </a:bodyPr>
          <a:p>
            <a:endParaRPr b="0" lang="fr-FR" sz="1800" spc="-1" strike="noStrike">
              <a:solidFill>
                <a:srgbClr val="000000"/>
              </a:solidFill>
              <a:latin typeface="Arial"/>
              <a:ea typeface="DejaVu Sans"/>
            </a:endParaRPr>
          </a:p>
        </p:txBody>
      </p:sp>
      <p:pic>
        <p:nvPicPr>
          <p:cNvPr id="387" name="Picture 2_ 19" descr="C:\wamp\www\VIRALGAMES_2012-Corporate\Graphs\Sources\Images\vague_bordure.png"/>
          <p:cNvPicPr/>
          <p:nvPr/>
        </p:nvPicPr>
        <p:blipFill>
          <a:blip r:embed="rId2"/>
          <a:stretch/>
        </p:blipFill>
        <p:spPr>
          <a:xfrm>
            <a:off x="8316360" y="0"/>
            <a:ext cx="811080" cy="6841440"/>
          </a:xfrm>
          <a:prstGeom prst="rect">
            <a:avLst/>
          </a:prstGeom>
          <a:ln w="0">
            <a:noFill/>
          </a:ln>
        </p:spPr>
      </p:pic>
      <p:sp>
        <p:nvSpPr>
          <p:cNvPr id="388" name="CustomShape 77"/>
          <p:cNvSpPr/>
          <p:nvPr/>
        </p:nvSpPr>
        <p:spPr>
          <a:xfrm>
            <a:off x="6553080" y="6356520"/>
            <a:ext cx="2117160" cy="348480"/>
          </a:xfrm>
          <a:prstGeom prst="rect">
            <a:avLst/>
          </a:prstGeom>
          <a:noFill/>
          <a:ln w="0">
            <a:noFill/>
          </a:ln>
        </p:spPr>
        <p:style>
          <a:lnRef idx="0"/>
          <a:fillRef idx="0"/>
          <a:effectRef idx="0"/>
          <a:fontRef idx="minor"/>
        </p:style>
        <p:txBody>
          <a:bodyPr lIns="90000" rIns="90000" tIns="45000" bIns="45000" anchor="ctr">
            <a:noAutofit/>
          </a:bodyPr>
          <a:p>
            <a:pPr algn="r">
              <a:lnSpc>
                <a:spcPct val="100000"/>
              </a:lnSpc>
              <a:tabLst>
                <a:tab algn="l" pos="408240"/>
              </a:tabLst>
            </a:pPr>
            <a:fld id="{C0FBCE1E-9B50-461B-8BA4-697DA681D169}" type="slidenum">
              <a:rPr b="0" lang="fr-FR" sz="1200" spc="-1" strike="noStrike">
                <a:solidFill>
                  <a:srgbClr val="8b8b8b"/>
                </a:solidFill>
                <a:latin typeface="Calibri"/>
                <a:ea typeface="DejaVu Sans"/>
              </a:rPr>
              <a:t>&lt;numéro&gt;</a:t>
            </a:fld>
            <a:endParaRPr b="0" lang="fr-FR" sz="1200" spc="-1" strike="noStrike">
              <a:solidFill>
                <a:srgbClr val="000000"/>
              </a:solidFill>
              <a:latin typeface="Arial"/>
            </a:endParaRPr>
          </a:p>
        </p:txBody>
      </p:sp>
      <p:sp>
        <p:nvSpPr>
          <p:cNvPr id="389" name="CustomShape 78"/>
          <p:cNvSpPr/>
          <p:nvPr/>
        </p:nvSpPr>
        <p:spPr>
          <a:xfrm>
            <a:off x="4464000" y="1080000"/>
            <a:ext cx="3235320" cy="5575320"/>
          </a:xfrm>
          <a:prstGeom prst="rect">
            <a:avLst/>
          </a:prstGeom>
          <a:noFill/>
          <a:ln w="9360">
            <a:solidFill>
              <a:srgbClr val="808080"/>
            </a:solidFill>
            <a:prstDash val="dashDot"/>
            <a:miter/>
          </a:ln>
        </p:spPr>
        <p:style>
          <a:lnRef idx="0"/>
          <a:fillRef idx="0"/>
          <a:effectRef idx="0"/>
          <a:fontRef idx="minor"/>
        </p:style>
        <p:txBody>
          <a:bodyPr lIns="90000" rIns="90000" tIns="46800" bIns="468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p:txBody>
      </p:sp>
      <p:sp>
        <p:nvSpPr>
          <p:cNvPr id="390" name=""/>
          <p:cNvSpPr/>
          <p:nvPr/>
        </p:nvSpPr>
        <p:spPr>
          <a:xfrm>
            <a:off x="4536000" y="1156680"/>
            <a:ext cx="3088080" cy="20880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1" lang="fr-FR" sz="800" spc="-1" strike="noStrike">
                <a:solidFill>
                  <a:srgbClr val="000000"/>
                </a:solidFill>
                <a:latin typeface="Arial"/>
                <a:ea typeface="DejaVu Sans"/>
              </a:rPr>
              <a:t>10:00 GMT+1 / sortie du parking</a:t>
            </a:r>
            <a:endParaRPr b="0" lang="fr-FR" sz="800" spc="-1" strike="noStrike">
              <a:solidFill>
                <a:srgbClr val="000000"/>
              </a:solidFill>
              <a:latin typeface="Arial"/>
            </a:endParaRPr>
          </a:p>
        </p:txBody>
      </p:sp>
      <p:sp>
        <p:nvSpPr>
          <p:cNvPr id="391" name=""/>
          <p:cNvSpPr/>
          <p:nvPr/>
        </p:nvSpPr>
        <p:spPr>
          <a:xfrm>
            <a:off x="4998240" y="3372840"/>
            <a:ext cx="2397600" cy="24588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J’ai failli attendre !</a:t>
            </a:r>
            <a:endParaRPr b="0" lang="fr-FR" sz="800" spc="-1" strike="noStrike">
              <a:solidFill>
                <a:srgbClr val="000000"/>
              </a:solidFill>
              <a:latin typeface="Arial"/>
            </a:endParaRPr>
          </a:p>
        </p:txBody>
      </p:sp>
      <p:pic>
        <p:nvPicPr>
          <p:cNvPr id="392" name="" descr=""/>
          <p:cNvPicPr/>
          <p:nvPr/>
        </p:nvPicPr>
        <p:blipFill>
          <a:blip r:embed="rId3"/>
          <a:srcRect l="35204" t="49416" r="48950" b="26778"/>
          <a:stretch/>
        </p:blipFill>
        <p:spPr>
          <a:xfrm>
            <a:off x="4529880" y="3350880"/>
            <a:ext cx="390240" cy="396360"/>
          </a:xfrm>
          <a:prstGeom prst="rect">
            <a:avLst/>
          </a:prstGeom>
          <a:ln w="0">
            <a:noFill/>
          </a:ln>
        </p:spPr>
      </p:pic>
      <p:pic>
        <p:nvPicPr>
          <p:cNvPr id="393" name="" descr=""/>
          <p:cNvPicPr/>
          <p:nvPr/>
        </p:nvPicPr>
        <p:blipFill>
          <a:blip r:embed="rId4"/>
          <a:srcRect l="65661" t="73049" r="16478" b="2345"/>
          <a:stretch/>
        </p:blipFill>
        <p:spPr>
          <a:xfrm>
            <a:off x="7225560" y="3878280"/>
            <a:ext cx="439920" cy="409680"/>
          </a:xfrm>
          <a:prstGeom prst="rect">
            <a:avLst/>
          </a:prstGeom>
          <a:ln w="0">
            <a:noFill/>
          </a:ln>
        </p:spPr>
      </p:pic>
      <p:sp>
        <p:nvSpPr>
          <p:cNvPr id="394" name=""/>
          <p:cNvSpPr/>
          <p:nvPr/>
        </p:nvSpPr>
        <p:spPr>
          <a:xfrm>
            <a:off x="5269680" y="3734640"/>
            <a:ext cx="1925640" cy="45036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Je faisais la liste des équipements de cette voiture, elle est plus longue que mon bras...</a:t>
            </a:r>
            <a:endParaRPr b="0" lang="fr-FR" sz="800" spc="-1" strike="noStrike">
              <a:solidFill>
                <a:srgbClr val="000000"/>
              </a:solidFill>
              <a:latin typeface="Arial"/>
            </a:endParaRPr>
          </a:p>
        </p:txBody>
      </p:sp>
      <p:sp>
        <p:nvSpPr>
          <p:cNvPr id="395" name=""/>
          <p:cNvSpPr/>
          <p:nvPr/>
        </p:nvSpPr>
        <p:spPr>
          <a:xfrm>
            <a:off x="4997880" y="4635360"/>
            <a:ext cx="2634120" cy="49536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Et bien moi, pendant que tu conduis je vais recharger mon téléphone par induction… Et en profiter pour regarder une vidéo sur la conduite électrique !</a:t>
            </a:r>
            <a:endParaRPr b="0" lang="fr-FR" sz="800" spc="-1" strike="noStrike">
              <a:solidFill>
                <a:srgbClr val="000000"/>
              </a:solidFill>
              <a:latin typeface="Arial"/>
            </a:endParaRPr>
          </a:p>
        </p:txBody>
      </p:sp>
      <p:pic>
        <p:nvPicPr>
          <p:cNvPr id="396" name="" descr=""/>
          <p:cNvPicPr/>
          <p:nvPr/>
        </p:nvPicPr>
        <p:blipFill>
          <a:blip r:embed="rId5"/>
          <a:srcRect l="35204" t="49416" r="48950" b="26778"/>
          <a:stretch/>
        </p:blipFill>
        <p:spPr>
          <a:xfrm>
            <a:off x="4529520" y="4613400"/>
            <a:ext cx="390240" cy="396360"/>
          </a:xfrm>
          <a:prstGeom prst="rect">
            <a:avLst/>
          </a:prstGeom>
          <a:ln w="0">
            <a:noFill/>
          </a:ln>
        </p:spPr>
      </p:pic>
      <p:pic>
        <p:nvPicPr>
          <p:cNvPr id="397" name="" descr=""/>
          <p:cNvPicPr/>
          <p:nvPr/>
        </p:nvPicPr>
        <p:blipFill>
          <a:blip r:embed="rId6"/>
          <a:stretch/>
        </p:blipFill>
        <p:spPr>
          <a:xfrm>
            <a:off x="5004000" y="5204520"/>
            <a:ext cx="1851840" cy="1242360"/>
          </a:xfrm>
          <a:prstGeom prst="rect">
            <a:avLst/>
          </a:prstGeom>
          <a:ln w="0">
            <a:noFill/>
          </a:ln>
        </p:spPr>
      </p:pic>
      <p:pic>
        <p:nvPicPr>
          <p:cNvPr id="398" name="" descr=""/>
          <p:cNvPicPr/>
          <p:nvPr/>
        </p:nvPicPr>
        <p:blipFill>
          <a:blip r:embed="rId7"/>
          <a:stretch/>
        </p:blipFill>
        <p:spPr>
          <a:xfrm>
            <a:off x="5717160" y="5685840"/>
            <a:ext cx="516960" cy="365400"/>
          </a:xfrm>
          <a:prstGeom prst="rect">
            <a:avLst/>
          </a:prstGeom>
          <a:ln w="0">
            <a:noFill/>
          </a:ln>
        </p:spPr>
      </p:pic>
      <p:pic>
        <p:nvPicPr>
          <p:cNvPr id="399" name="" descr=""/>
          <p:cNvPicPr/>
          <p:nvPr/>
        </p:nvPicPr>
        <p:blipFill>
          <a:blip r:embed="rId8"/>
          <a:srcRect l="0" t="21797" r="33893" b="0"/>
          <a:stretch/>
        </p:blipFill>
        <p:spPr>
          <a:xfrm>
            <a:off x="5023440" y="1630080"/>
            <a:ext cx="1966320" cy="1355040"/>
          </a:xfrm>
          <a:prstGeom prst="rect">
            <a:avLst/>
          </a:prstGeom>
          <a:ln w="0">
            <a:noFill/>
          </a:ln>
        </p:spPr>
      </p:pic>
      <p:sp>
        <p:nvSpPr>
          <p:cNvPr id="400" name=""/>
          <p:cNvSpPr/>
          <p:nvPr/>
        </p:nvSpPr>
        <p:spPr>
          <a:xfrm>
            <a:off x="5269680" y="4264200"/>
            <a:ext cx="1925640" cy="23220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Je suis mieux que sur mon canapé !</a:t>
            </a:r>
            <a:endParaRPr b="0" lang="fr-FR" sz="800" spc="-1" strike="noStrike">
              <a:solidFill>
                <a:srgbClr val="000000"/>
              </a:solidFill>
              <a:latin typeface="Arial"/>
            </a:endParaRPr>
          </a:p>
        </p:txBody>
      </p:sp>
      <p:sp>
        <p:nvSpPr>
          <p:cNvPr id="401" name=""/>
          <p:cNvSpPr/>
          <p:nvPr/>
        </p:nvSpPr>
        <p:spPr>
          <a:xfrm>
            <a:off x="2771280" y="5342040"/>
            <a:ext cx="1524600" cy="667800"/>
          </a:xfrm>
          <a:prstGeom prst="wedgeRoundRectCallout">
            <a:avLst>
              <a:gd name="adj1" fmla="val 109074"/>
              <a:gd name="adj2" fmla="val -42191"/>
              <a:gd name="adj3" fmla="val 16667"/>
            </a:avLst>
          </a:prstGeom>
          <a:solidFill>
            <a:srgbClr val="eeeeee"/>
          </a:solidFill>
          <a:ln w="0">
            <a:solidFill>
              <a:srgbClr val="254061"/>
            </a:solidFill>
          </a:ln>
        </p:spPr>
        <p:style>
          <a:lnRef idx="0"/>
          <a:fillRef idx="0"/>
          <a:effectRef idx="0"/>
          <a:fontRef idx="minor"/>
        </p:style>
        <p:txBody>
          <a:bodyPr lIns="90000" rIns="90000" tIns="45000" bIns="45000" anchor="ctr">
            <a:noAutofit/>
          </a:bodyPr>
          <a:p>
            <a:pPr>
              <a:lnSpc>
                <a:spcPct val="100000"/>
              </a:lnSpc>
            </a:pPr>
            <a:r>
              <a:rPr b="0" lang="fr-FR" sz="1300" spc="-1" strike="noStrike">
                <a:solidFill>
                  <a:srgbClr val="000000"/>
                </a:solidFill>
                <a:latin typeface="Arial"/>
                <a:ea typeface="DejaVu Sans"/>
              </a:rPr>
              <a:t>Pas de vidéo disponible à priori</a:t>
            </a:r>
            <a:endParaRPr b="0" lang="fr-FR" sz="13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402" name="" descr=""/>
          <p:cNvPicPr/>
          <p:nvPr/>
        </p:nvPicPr>
        <p:blipFill>
          <a:blip r:embed="rId1"/>
          <a:srcRect l="0" t="14493" r="0" b="11566"/>
          <a:stretch/>
        </p:blipFill>
        <p:spPr>
          <a:xfrm>
            <a:off x="4529880" y="1328760"/>
            <a:ext cx="3088080" cy="1609200"/>
          </a:xfrm>
          <a:prstGeom prst="rect">
            <a:avLst/>
          </a:prstGeom>
          <a:ln w="0">
            <a:noFill/>
          </a:ln>
        </p:spPr>
      </p:pic>
      <p:sp>
        <p:nvSpPr>
          <p:cNvPr id="403" name="CustomShape 16"/>
          <p:cNvSpPr/>
          <p:nvPr/>
        </p:nvSpPr>
        <p:spPr>
          <a:xfrm>
            <a:off x="457200" y="274680"/>
            <a:ext cx="8256600" cy="1126440"/>
          </a:xfrm>
          <a:prstGeom prst="rect">
            <a:avLst/>
          </a:prstGeom>
          <a:noFill/>
          <a:ln w="0">
            <a:noFill/>
          </a:ln>
        </p:spPr>
        <p:style>
          <a:lnRef idx="0"/>
          <a:fillRef idx="0"/>
          <a:effectRef idx="0"/>
          <a:fontRef idx="minor"/>
        </p:style>
        <p:txBody>
          <a:bodyPr lIns="90000" rIns="90000" tIns="45000" bIns="45000" anchor="ctr">
            <a:normAutofit/>
          </a:bodyPr>
          <a:p>
            <a:pPr>
              <a:lnSpc>
                <a:spcPct val="100000"/>
              </a:lnSpc>
              <a:tabLst>
                <a:tab algn="l" pos="408240"/>
              </a:tabLst>
            </a:pPr>
            <a:r>
              <a:rPr b="1" lang="fr-FR" sz="2400" spc="-1" strike="noStrike">
                <a:solidFill>
                  <a:srgbClr val="e16c00"/>
                </a:solidFill>
                <a:latin typeface="Tahoma"/>
                <a:ea typeface="Tahoma"/>
              </a:rPr>
              <a:t>Imprévu à la borne de recharge</a:t>
            </a:r>
            <a:endParaRPr b="0" lang="fr-FR" sz="2400" spc="-1" strike="noStrike">
              <a:solidFill>
                <a:srgbClr val="000000"/>
              </a:solidFill>
              <a:latin typeface="Arial"/>
            </a:endParaRPr>
          </a:p>
        </p:txBody>
      </p:sp>
      <p:sp>
        <p:nvSpPr>
          <p:cNvPr id="404" name="Line 4"/>
          <p:cNvSpPr/>
          <p:nvPr/>
        </p:nvSpPr>
        <p:spPr>
          <a:xfrm>
            <a:off x="539280" y="1124640"/>
            <a:ext cx="1152360" cy="360"/>
          </a:xfrm>
          <a:prstGeom prst="line">
            <a:avLst/>
          </a:prstGeom>
          <a:ln w="12700">
            <a:solidFill>
              <a:srgbClr val="d9d9d9"/>
            </a:solidFill>
            <a:round/>
          </a:ln>
        </p:spPr>
        <p:style>
          <a:lnRef idx="1">
            <a:schemeClr val="accent1"/>
          </a:lnRef>
          <a:fillRef idx="0">
            <a:schemeClr val="accent1"/>
          </a:fillRef>
          <a:effectRef idx="0">
            <a:schemeClr val="accent1"/>
          </a:effectRef>
          <a:fontRef idx="minor"/>
        </p:style>
        <p:txBody>
          <a:bodyPr lIns="90000" rIns="90000" tIns="-44640" bIns="-44640" anchor="t" anchorCtr="1">
            <a:noAutofit/>
          </a:bodyPr>
          <a:p>
            <a:endParaRPr b="0" lang="fr-FR" sz="1800" spc="-1" strike="noStrike">
              <a:solidFill>
                <a:srgbClr val="000000"/>
              </a:solidFill>
              <a:latin typeface="Arial"/>
              <a:ea typeface="DejaVu Sans"/>
            </a:endParaRPr>
          </a:p>
        </p:txBody>
      </p:sp>
      <p:pic>
        <p:nvPicPr>
          <p:cNvPr id="405" name="Picture 2_ 3" descr="C:\wamp\www\VIRALGAMES_2012-Corporate\Graphs\Sources\Images\vague_bordure.png"/>
          <p:cNvPicPr/>
          <p:nvPr/>
        </p:nvPicPr>
        <p:blipFill>
          <a:blip r:embed="rId2"/>
          <a:stretch/>
        </p:blipFill>
        <p:spPr>
          <a:xfrm>
            <a:off x="8316360" y="0"/>
            <a:ext cx="811080" cy="6841440"/>
          </a:xfrm>
          <a:prstGeom prst="rect">
            <a:avLst/>
          </a:prstGeom>
          <a:ln w="0">
            <a:noFill/>
          </a:ln>
        </p:spPr>
      </p:pic>
      <p:sp>
        <p:nvSpPr>
          <p:cNvPr id="406" name="CustomShape 17"/>
          <p:cNvSpPr/>
          <p:nvPr/>
        </p:nvSpPr>
        <p:spPr>
          <a:xfrm>
            <a:off x="6553080" y="6356520"/>
            <a:ext cx="2117160" cy="348480"/>
          </a:xfrm>
          <a:prstGeom prst="rect">
            <a:avLst/>
          </a:prstGeom>
          <a:noFill/>
          <a:ln w="0">
            <a:noFill/>
          </a:ln>
        </p:spPr>
        <p:style>
          <a:lnRef idx="0"/>
          <a:fillRef idx="0"/>
          <a:effectRef idx="0"/>
          <a:fontRef idx="minor"/>
        </p:style>
        <p:txBody>
          <a:bodyPr lIns="90000" rIns="90000" tIns="45000" bIns="45000" anchor="ctr">
            <a:noAutofit/>
          </a:bodyPr>
          <a:p>
            <a:pPr algn="r">
              <a:lnSpc>
                <a:spcPct val="100000"/>
              </a:lnSpc>
              <a:tabLst>
                <a:tab algn="l" pos="408240"/>
              </a:tabLst>
            </a:pPr>
            <a:fld id="{82363830-357C-4FF3-BCDF-831968C94965}" type="slidenum">
              <a:rPr b="0" lang="fr-FR" sz="1200" spc="-1" strike="noStrike">
                <a:solidFill>
                  <a:srgbClr val="8b8b8b"/>
                </a:solidFill>
                <a:latin typeface="Calibri"/>
                <a:ea typeface="DejaVu Sans"/>
              </a:rPr>
              <a:t>&lt;numéro&gt;</a:t>
            </a:fld>
            <a:endParaRPr b="0" lang="fr-FR" sz="1200" spc="-1" strike="noStrike">
              <a:solidFill>
                <a:srgbClr val="000000"/>
              </a:solidFill>
              <a:latin typeface="Arial"/>
            </a:endParaRPr>
          </a:p>
        </p:txBody>
      </p:sp>
      <p:sp>
        <p:nvSpPr>
          <p:cNvPr id="407" name="CustomShape 18"/>
          <p:cNvSpPr/>
          <p:nvPr/>
        </p:nvSpPr>
        <p:spPr>
          <a:xfrm>
            <a:off x="4464000" y="1080000"/>
            <a:ext cx="3235320" cy="5575320"/>
          </a:xfrm>
          <a:prstGeom prst="rect">
            <a:avLst/>
          </a:prstGeom>
          <a:noFill/>
          <a:ln w="9360">
            <a:solidFill>
              <a:srgbClr val="808080"/>
            </a:solidFill>
            <a:prstDash val="dashDot"/>
            <a:miter/>
          </a:ln>
        </p:spPr>
        <p:style>
          <a:lnRef idx="0"/>
          <a:fillRef idx="0"/>
          <a:effectRef idx="0"/>
          <a:fontRef idx="minor"/>
        </p:style>
        <p:txBody>
          <a:bodyPr lIns="90000" rIns="90000" tIns="46800" bIns="468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p:txBody>
      </p:sp>
      <p:pic>
        <p:nvPicPr>
          <p:cNvPr id="408" name="" descr=""/>
          <p:cNvPicPr/>
          <p:nvPr/>
        </p:nvPicPr>
        <p:blipFill>
          <a:blip r:embed="rId3"/>
          <a:srcRect l="65661" t="73049" r="16478" b="2345"/>
          <a:stretch/>
        </p:blipFill>
        <p:spPr>
          <a:xfrm>
            <a:off x="7238520" y="2761920"/>
            <a:ext cx="439920" cy="409680"/>
          </a:xfrm>
          <a:prstGeom prst="rect">
            <a:avLst/>
          </a:prstGeom>
          <a:ln w="0">
            <a:noFill/>
          </a:ln>
        </p:spPr>
      </p:pic>
      <p:sp>
        <p:nvSpPr>
          <p:cNvPr id="409" name=""/>
          <p:cNvSpPr/>
          <p:nvPr/>
        </p:nvSpPr>
        <p:spPr>
          <a:xfrm>
            <a:off x="4536000" y="1156680"/>
            <a:ext cx="3088080" cy="20880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1" lang="fr-FR" sz="800" spc="-1" strike="noStrike">
                <a:solidFill>
                  <a:srgbClr val="000000"/>
                </a:solidFill>
                <a:latin typeface="Arial"/>
                <a:ea typeface="DejaVu Sans"/>
              </a:rPr>
              <a:t>12:00 GMT+1 / Dans les environs de Pau</a:t>
            </a:r>
            <a:endParaRPr b="0" lang="fr-FR" sz="800" spc="-1" strike="noStrike">
              <a:solidFill>
                <a:srgbClr val="000000"/>
              </a:solidFill>
              <a:latin typeface="Arial"/>
            </a:endParaRPr>
          </a:p>
        </p:txBody>
      </p:sp>
      <p:sp>
        <p:nvSpPr>
          <p:cNvPr id="410" name=""/>
          <p:cNvSpPr/>
          <p:nvPr/>
        </p:nvSpPr>
        <p:spPr>
          <a:xfrm>
            <a:off x="4548960" y="2833920"/>
            <a:ext cx="2659320" cy="24336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Nous voici à la borne de Pau...</a:t>
            </a:r>
            <a:endParaRPr b="0" lang="fr-FR" sz="800" spc="-1" strike="noStrike">
              <a:solidFill>
                <a:srgbClr val="000000"/>
              </a:solidFill>
              <a:latin typeface="Arial"/>
            </a:endParaRPr>
          </a:p>
        </p:txBody>
      </p:sp>
      <p:pic>
        <p:nvPicPr>
          <p:cNvPr id="411" name="" descr=""/>
          <p:cNvPicPr/>
          <p:nvPr/>
        </p:nvPicPr>
        <p:blipFill>
          <a:blip r:embed="rId4"/>
          <a:srcRect l="35204" t="49416" r="48950" b="26778"/>
          <a:stretch/>
        </p:blipFill>
        <p:spPr>
          <a:xfrm>
            <a:off x="4529880" y="3854880"/>
            <a:ext cx="390240" cy="396360"/>
          </a:xfrm>
          <a:prstGeom prst="rect">
            <a:avLst/>
          </a:prstGeom>
          <a:ln w="0">
            <a:noFill/>
          </a:ln>
        </p:spPr>
      </p:pic>
      <p:pic>
        <p:nvPicPr>
          <p:cNvPr id="412" name="" descr=""/>
          <p:cNvPicPr/>
          <p:nvPr/>
        </p:nvPicPr>
        <p:blipFill>
          <a:blip r:embed="rId5"/>
          <a:srcRect l="65661" t="73049" r="16478" b="2345"/>
          <a:stretch/>
        </p:blipFill>
        <p:spPr>
          <a:xfrm>
            <a:off x="7225560" y="4922280"/>
            <a:ext cx="439920" cy="409680"/>
          </a:xfrm>
          <a:prstGeom prst="rect">
            <a:avLst/>
          </a:prstGeom>
          <a:ln w="0">
            <a:noFill/>
          </a:ln>
        </p:spPr>
      </p:pic>
      <p:sp>
        <p:nvSpPr>
          <p:cNvPr id="413" name=""/>
          <p:cNvSpPr/>
          <p:nvPr/>
        </p:nvSpPr>
        <p:spPr>
          <a:xfrm>
            <a:off x="1014120" y="4438080"/>
            <a:ext cx="2659320" cy="33588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Oui, nous avons de la marge, il reste plus de 20 % d’autonomie.</a:t>
            </a:r>
            <a:endParaRPr b="0" lang="fr-FR" sz="800" spc="-1" strike="noStrike">
              <a:solidFill>
                <a:srgbClr val="000000"/>
              </a:solidFill>
              <a:latin typeface="Arial"/>
            </a:endParaRPr>
          </a:p>
        </p:txBody>
      </p:sp>
      <p:sp>
        <p:nvSpPr>
          <p:cNvPr id="414" name=""/>
          <p:cNvSpPr/>
          <p:nvPr/>
        </p:nvSpPr>
        <p:spPr>
          <a:xfrm>
            <a:off x="4548960" y="3147480"/>
            <a:ext cx="2659320" cy="37944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Toute la région s’est donné rendez-vous ici ! Je n’ai jamais vu autant de voitures électriques !</a:t>
            </a:r>
            <a:endParaRPr b="0" lang="fr-FR" sz="800" spc="-1" strike="noStrike">
              <a:solidFill>
                <a:srgbClr val="000000"/>
              </a:solidFill>
              <a:latin typeface="Arial"/>
            </a:endParaRPr>
          </a:p>
        </p:txBody>
      </p:sp>
      <p:sp>
        <p:nvSpPr>
          <p:cNvPr id="415" name=""/>
          <p:cNvSpPr/>
          <p:nvPr/>
        </p:nvSpPr>
        <p:spPr>
          <a:xfrm>
            <a:off x="5859000" y="3605040"/>
            <a:ext cx="1349280" cy="22284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Qu’est ce qu’on fait ?</a:t>
            </a:r>
            <a:endParaRPr b="0" lang="fr-FR" sz="800" spc="-1" strike="noStrike">
              <a:solidFill>
                <a:srgbClr val="000000"/>
              </a:solidFill>
              <a:latin typeface="Arial"/>
            </a:endParaRPr>
          </a:p>
        </p:txBody>
      </p:sp>
      <p:sp>
        <p:nvSpPr>
          <p:cNvPr id="416" name=""/>
          <p:cNvSpPr/>
          <p:nvPr/>
        </p:nvSpPr>
        <p:spPr>
          <a:xfrm>
            <a:off x="5019840" y="4342320"/>
            <a:ext cx="2585160" cy="493920"/>
          </a:xfrm>
          <a:prstGeom prst="rect">
            <a:avLst/>
          </a:prstGeom>
          <a:solidFill>
            <a:srgbClr val="81d41a"/>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Cherchons une autre borne. Avec l’app Ze Watt nous avons accès à 99 % des bornes publiques en France.</a:t>
            </a:r>
            <a:endParaRPr b="0" lang="fr-FR" sz="800" spc="-1" strike="noStrike">
              <a:solidFill>
                <a:srgbClr val="000000"/>
              </a:solidFill>
              <a:latin typeface="Arial"/>
            </a:endParaRPr>
          </a:p>
        </p:txBody>
      </p:sp>
      <p:sp>
        <p:nvSpPr>
          <p:cNvPr id="417" name=""/>
          <p:cNvSpPr/>
          <p:nvPr/>
        </p:nvSpPr>
        <p:spPr>
          <a:xfrm>
            <a:off x="5019840" y="3899880"/>
            <a:ext cx="2585160" cy="347760"/>
          </a:xfrm>
          <a:prstGeom prst="rect">
            <a:avLst/>
          </a:prstGeom>
          <a:solidFill>
            <a:srgbClr val="ffb66c"/>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On attend : nous avons la clim, la musique, les pc portables et les sièges sont confortables...</a:t>
            </a:r>
            <a:endParaRPr b="0" lang="fr-FR" sz="800" spc="-1" strike="noStrike">
              <a:solidFill>
                <a:srgbClr val="000000"/>
              </a:solidFill>
              <a:latin typeface="Arial"/>
            </a:endParaRPr>
          </a:p>
        </p:txBody>
      </p:sp>
      <p:sp>
        <p:nvSpPr>
          <p:cNvPr id="418" name=""/>
          <p:cNvSpPr/>
          <p:nvPr/>
        </p:nvSpPr>
        <p:spPr>
          <a:xfrm>
            <a:off x="4536000" y="6315840"/>
            <a:ext cx="2659320" cy="33588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Voilà, j’ai trouvé une autre borne à proximité, allons-y !</a:t>
            </a:r>
            <a:endParaRPr b="0" lang="fr-FR" sz="800" spc="-1" strike="noStrike">
              <a:solidFill>
                <a:srgbClr val="000000"/>
              </a:solidFill>
              <a:latin typeface="Arial"/>
            </a:endParaRPr>
          </a:p>
        </p:txBody>
      </p:sp>
      <p:sp>
        <p:nvSpPr>
          <p:cNvPr id="419" name=""/>
          <p:cNvSpPr/>
          <p:nvPr/>
        </p:nvSpPr>
        <p:spPr>
          <a:xfrm>
            <a:off x="4551840" y="6006960"/>
            <a:ext cx="2585160" cy="236520"/>
          </a:xfrm>
          <a:prstGeom prst="rect">
            <a:avLst/>
          </a:prstGeom>
          <a:solidFill>
            <a:srgbClr val="81d41a"/>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Ouvrir l’app Ze Watt</a:t>
            </a:r>
            <a:endParaRPr b="0" lang="fr-FR" sz="800" spc="-1" strike="noStrike">
              <a:solidFill>
                <a:srgbClr val="000000"/>
              </a:solidFill>
              <a:latin typeface="Arial"/>
            </a:endParaRPr>
          </a:p>
        </p:txBody>
      </p:sp>
      <p:pic>
        <p:nvPicPr>
          <p:cNvPr id="420" name="" descr=""/>
          <p:cNvPicPr/>
          <p:nvPr/>
        </p:nvPicPr>
        <p:blipFill>
          <a:blip r:embed="rId6"/>
          <a:srcRect l="65661" t="73049" r="16478" b="2345"/>
          <a:stretch/>
        </p:blipFill>
        <p:spPr>
          <a:xfrm>
            <a:off x="3690720" y="3847680"/>
            <a:ext cx="439920" cy="409680"/>
          </a:xfrm>
          <a:prstGeom prst="rect">
            <a:avLst/>
          </a:prstGeom>
          <a:ln w="0">
            <a:noFill/>
          </a:ln>
        </p:spPr>
      </p:pic>
      <p:sp>
        <p:nvSpPr>
          <p:cNvPr id="421" name=""/>
          <p:cNvSpPr/>
          <p:nvPr/>
        </p:nvSpPr>
        <p:spPr>
          <a:xfrm>
            <a:off x="1001160" y="3811680"/>
            <a:ext cx="2659320" cy="50472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Il reste plus de 20 % d’autonomie, nous devrions chercher une autre borne un peu plus loin pour gagner du temps</a:t>
            </a:r>
            <a:endParaRPr b="0" lang="fr-FR" sz="800" spc="-1" strike="noStrike">
              <a:solidFill>
                <a:srgbClr val="000000"/>
              </a:solidFill>
              <a:latin typeface="Arial"/>
            </a:endParaRPr>
          </a:p>
        </p:txBody>
      </p:sp>
      <p:sp>
        <p:nvSpPr>
          <p:cNvPr id="422" name=""/>
          <p:cNvSpPr/>
          <p:nvPr/>
        </p:nvSpPr>
        <p:spPr>
          <a:xfrm>
            <a:off x="4131720" y="3989160"/>
            <a:ext cx="377280" cy="174240"/>
          </a:xfrm>
          <a:prstGeom prst="leftArrow">
            <a:avLst>
              <a:gd name="adj1" fmla="val 50000"/>
              <a:gd name="adj2" fmla="val 53717"/>
            </a:avLst>
          </a:prstGeom>
          <a:solidFill>
            <a:schemeClr val="accent1"/>
          </a:solidFill>
          <a:ln w="0">
            <a:solidFill>
              <a:srgbClr val="254061"/>
            </a:solidFill>
          </a:ln>
        </p:spPr>
        <p:style>
          <a:lnRef idx="0"/>
          <a:fillRef idx="0"/>
          <a:effectRef idx="0"/>
          <a:fontRef idx="minor"/>
        </p:style>
        <p:txBody>
          <a:bodyPr lIns="90000" rIns="90000" tIns="43560" bIns="43560" anchor="ctr">
            <a:noAutofit/>
          </a:bodyPr>
          <a:p>
            <a:pPr>
              <a:lnSpc>
                <a:spcPct val="100000"/>
              </a:lnSpc>
            </a:pPr>
            <a:endParaRPr b="0" lang="fr-FR" sz="1800" spc="-1" strike="noStrike">
              <a:solidFill>
                <a:srgbClr val="000000"/>
              </a:solidFill>
              <a:latin typeface="Arial"/>
              <a:ea typeface="DejaVu Sans"/>
            </a:endParaRPr>
          </a:p>
        </p:txBody>
      </p:sp>
      <p:sp>
        <p:nvSpPr>
          <p:cNvPr id="423" name=""/>
          <p:cNvSpPr/>
          <p:nvPr/>
        </p:nvSpPr>
        <p:spPr>
          <a:xfrm>
            <a:off x="4551840" y="5391000"/>
            <a:ext cx="2585160" cy="236520"/>
          </a:xfrm>
          <a:prstGeom prst="rect">
            <a:avLst/>
          </a:prstGeom>
          <a:solidFill>
            <a:srgbClr val="ffb66c"/>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Ouvrir la boite à gants</a:t>
            </a:r>
            <a:endParaRPr b="0" lang="fr-FR" sz="800" spc="-1" strike="noStrike">
              <a:solidFill>
                <a:srgbClr val="000000"/>
              </a:solidFill>
              <a:latin typeface="Arial"/>
            </a:endParaRPr>
          </a:p>
        </p:txBody>
      </p:sp>
      <p:sp>
        <p:nvSpPr>
          <p:cNvPr id="424" name=""/>
          <p:cNvSpPr/>
          <p:nvPr/>
        </p:nvSpPr>
        <p:spPr>
          <a:xfrm>
            <a:off x="4551840" y="5704560"/>
            <a:ext cx="2585160" cy="236520"/>
          </a:xfrm>
          <a:prstGeom prst="rect">
            <a:avLst/>
          </a:prstGeom>
          <a:solidFill>
            <a:srgbClr val="ffb66c"/>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Ouvrir la fenêtre</a:t>
            </a:r>
            <a:endParaRPr b="0" lang="fr-FR" sz="800" spc="-1" strike="noStrike">
              <a:solidFill>
                <a:srgbClr val="000000"/>
              </a:solidFill>
              <a:latin typeface="Arial"/>
            </a:endParaRPr>
          </a:p>
        </p:txBody>
      </p:sp>
      <p:sp>
        <p:nvSpPr>
          <p:cNvPr id="425" name=""/>
          <p:cNvSpPr/>
          <p:nvPr/>
        </p:nvSpPr>
        <p:spPr>
          <a:xfrm>
            <a:off x="4131720" y="5429160"/>
            <a:ext cx="377280" cy="174240"/>
          </a:xfrm>
          <a:prstGeom prst="leftArrow">
            <a:avLst>
              <a:gd name="adj1" fmla="val 50000"/>
              <a:gd name="adj2" fmla="val 53717"/>
            </a:avLst>
          </a:prstGeom>
          <a:solidFill>
            <a:schemeClr val="accent1"/>
          </a:solidFill>
          <a:ln w="0">
            <a:solidFill>
              <a:srgbClr val="254061"/>
            </a:solidFill>
          </a:ln>
        </p:spPr>
        <p:style>
          <a:lnRef idx="0"/>
          <a:fillRef idx="0"/>
          <a:effectRef idx="0"/>
          <a:fontRef idx="minor"/>
        </p:style>
        <p:txBody>
          <a:bodyPr lIns="90000" rIns="90000" tIns="43560" bIns="43560" anchor="ctr">
            <a:noAutofit/>
          </a:bodyPr>
          <a:p>
            <a:pPr>
              <a:lnSpc>
                <a:spcPct val="100000"/>
              </a:lnSpc>
            </a:pPr>
            <a:endParaRPr b="0" lang="fr-FR" sz="1800" spc="-1" strike="noStrike">
              <a:solidFill>
                <a:srgbClr val="000000"/>
              </a:solidFill>
              <a:latin typeface="Arial"/>
              <a:ea typeface="DejaVu Sans"/>
            </a:endParaRPr>
          </a:p>
        </p:txBody>
      </p:sp>
      <p:sp>
        <p:nvSpPr>
          <p:cNvPr id="426" name=""/>
          <p:cNvSpPr/>
          <p:nvPr/>
        </p:nvSpPr>
        <p:spPr>
          <a:xfrm>
            <a:off x="1387080" y="5304600"/>
            <a:ext cx="2659320" cy="23580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 vous trouver un jeu : le 1000 bornes *</a:t>
            </a:r>
            <a:endParaRPr b="0" lang="fr-FR" sz="800" spc="-1" strike="noStrike">
              <a:solidFill>
                <a:srgbClr val="000000"/>
              </a:solidFill>
              <a:latin typeface="Arial"/>
            </a:endParaRPr>
          </a:p>
        </p:txBody>
      </p:sp>
      <p:sp>
        <p:nvSpPr>
          <p:cNvPr id="427" name=""/>
          <p:cNvSpPr/>
          <p:nvPr/>
        </p:nvSpPr>
        <p:spPr>
          <a:xfrm>
            <a:off x="1387080" y="5654160"/>
            <a:ext cx="2659320" cy="36756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 malgré le nombre de voiture vous ne sentez aucune odeur d’essence… C’est agréable *</a:t>
            </a:r>
            <a:endParaRPr b="0" lang="fr-FR" sz="800" spc="-1" strike="noStrike">
              <a:solidFill>
                <a:srgbClr val="000000"/>
              </a:solidFill>
              <a:latin typeface="Arial"/>
            </a:endParaRPr>
          </a:p>
        </p:txBody>
      </p:sp>
      <p:pic>
        <p:nvPicPr>
          <p:cNvPr id="428" name="" descr=""/>
          <p:cNvPicPr/>
          <p:nvPr/>
        </p:nvPicPr>
        <p:blipFill>
          <a:blip r:embed="rId7"/>
          <a:srcRect l="65661" t="73049" r="16478" b="2345"/>
          <a:stretch/>
        </p:blipFill>
        <p:spPr>
          <a:xfrm>
            <a:off x="3690720" y="4399920"/>
            <a:ext cx="439920" cy="409680"/>
          </a:xfrm>
          <a:prstGeom prst="rect">
            <a:avLst/>
          </a:prstGeom>
          <a:ln w="0">
            <a:noFill/>
          </a:ln>
        </p:spPr>
      </p:pic>
      <p:sp>
        <p:nvSpPr>
          <p:cNvPr id="429" name=""/>
          <p:cNvSpPr/>
          <p:nvPr/>
        </p:nvSpPr>
        <p:spPr>
          <a:xfrm>
            <a:off x="4131720" y="4538880"/>
            <a:ext cx="377280" cy="174240"/>
          </a:xfrm>
          <a:prstGeom prst="leftArrow">
            <a:avLst>
              <a:gd name="adj1" fmla="val 50000"/>
              <a:gd name="adj2" fmla="val 53717"/>
            </a:avLst>
          </a:prstGeom>
          <a:solidFill>
            <a:schemeClr val="accent1"/>
          </a:solidFill>
          <a:ln w="0">
            <a:solidFill>
              <a:srgbClr val="254061"/>
            </a:solidFill>
          </a:ln>
        </p:spPr>
        <p:style>
          <a:lnRef idx="0"/>
          <a:fillRef idx="0"/>
          <a:effectRef idx="0"/>
          <a:fontRef idx="minor"/>
        </p:style>
        <p:txBody>
          <a:bodyPr lIns="90000" rIns="90000" tIns="43560" bIns="43560" anchor="ctr">
            <a:noAutofit/>
          </a:bodyPr>
          <a:p>
            <a:pPr>
              <a:lnSpc>
                <a:spcPct val="100000"/>
              </a:lnSpc>
            </a:pPr>
            <a:endParaRPr b="0" lang="fr-FR" sz="1800" spc="-1" strike="noStrike">
              <a:solidFill>
                <a:srgbClr val="000000"/>
              </a:solidFill>
              <a:latin typeface="Arial"/>
              <a:ea typeface="DejaVu Sans"/>
            </a:endParaRPr>
          </a:p>
        </p:txBody>
      </p:sp>
      <p:sp>
        <p:nvSpPr>
          <p:cNvPr id="430" name=""/>
          <p:cNvSpPr/>
          <p:nvPr/>
        </p:nvSpPr>
        <p:spPr>
          <a:xfrm>
            <a:off x="4131720" y="5753160"/>
            <a:ext cx="377280" cy="174240"/>
          </a:xfrm>
          <a:prstGeom prst="leftArrow">
            <a:avLst>
              <a:gd name="adj1" fmla="val 50000"/>
              <a:gd name="adj2" fmla="val 53717"/>
            </a:avLst>
          </a:prstGeom>
          <a:solidFill>
            <a:schemeClr val="accent1"/>
          </a:solidFill>
          <a:ln w="0">
            <a:solidFill>
              <a:srgbClr val="254061"/>
            </a:solidFill>
          </a:ln>
        </p:spPr>
        <p:style>
          <a:lnRef idx="0"/>
          <a:fillRef idx="0"/>
          <a:effectRef idx="0"/>
          <a:fontRef idx="minor"/>
        </p:style>
        <p:txBody>
          <a:bodyPr lIns="90000" rIns="90000" tIns="43560" bIns="43560" anchor="ctr">
            <a:noAutofit/>
          </a:bodyPr>
          <a:p>
            <a:pPr>
              <a:lnSpc>
                <a:spcPct val="100000"/>
              </a:lnSpc>
            </a:pPr>
            <a:endParaRPr b="0" lang="fr-FR" sz="1800" spc="-1" strike="noStrike">
              <a:solidFill>
                <a:srgbClr val="000000"/>
              </a:solidFill>
              <a:latin typeface="Arial"/>
              <a:ea typeface="DejaVu Sans"/>
            </a:endParaRPr>
          </a:p>
        </p:txBody>
      </p:sp>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431" name="" descr=""/>
          <p:cNvPicPr/>
          <p:nvPr/>
        </p:nvPicPr>
        <p:blipFill>
          <a:blip r:embed="rId1"/>
          <a:srcRect l="0" t="12400" r="0" b="38406"/>
          <a:stretch/>
        </p:blipFill>
        <p:spPr>
          <a:xfrm>
            <a:off x="4536000" y="1156680"/>
            <a:ext cx="3157200" cy="2107800"/>
          </a:xfrm>
          <a:prstGeom prst="rect">
            <a:avLst/>
          </a:prstGeom>
          <a:ln w="0">
            <a:noFill/>
          </a:ln>
        </p:spPr>
      </p:pic>
      <p:sp>
        <p:nvSpPr>
          <p:cNvPr id="432" name="CustomShape 24"/>
          <p:cNvSpPr/>
          <p:nvPr/>
        </p:nvSpPr>
        <p:spPr>
          <a:xfrm>
            <a:off x="457200" y="274680"/>
            <a:ext cx="8256600" cy="1126440"/>
          </a:xfrm>
          <a:prstGeom prst="rect">
            <a:avLst/>
          </a:prstGeom>
          <a:noFill/>
          <a:ln w="0">
            <a:noFill/>
          </a:ln>
        </p:spPr>
        <p:style>
          <a:lnRef idx="0"/>
          <a:fillRef idx="0"/>
          <a:effectRef idx="0"/>
          <a:fontRef idx="minor"/>
        </p:style>
        <p:txBody>
          <a:bodyPr lIns="90000" rIns="90000" tIns="45000" bIns="45000" anchor="ctr">
            <a:normAutofit/>
          </a:bodyPr>
          <a:p>
            <a:pPr>
              <a:lnSpc>
                <a:spcPct val="100000"/>
              </a:lnSpc>
              <a:tabLst>
                <a:tab algn="l" pos="408240"/>
              </a:tabLst>
            </a:pPr>
            <a:r>
              <a:rPr b="1" lang="fr-FR" sz="2400" spc="-1" strike="noStrike">
                <a:solidFill>
                  <a:srgbClr val="e16c00"/>
                </a:solidFill>
                <a:latin typeface="Tahoma"/>
                <a:ea typeface="Tahoma"/>
              </a:rPr>
              <a:t>Je trouve une autre borne de recharge</a:t>
            </a:r>
            <a:endParaRPr b="0" lang="fr-FR" sz="2400" spc="-1" strike="noStrike">
              <a:solidFill>
                <a:srgbClr val="000000"/>
              </a:solidFill>
              <a:latin typeface="Arial"/>
            </a:endParaRPr>
          </a:p>
        </p:txBody>
      </p:sp>
      <p:sp>
        <p:nvSpPr>
          <p:cNvPr id="433" name="Line 6"/>
          <p:cNvSpPr/>
          <p:nvPr/>
        </p:nvSpPr>
        <p:spPr>
          <a:xfrm>
            <a:off x="539280" y="1124640"/>
            <a:ext cx="1152360" cy="360"/>
          </a:xfrm>
          <a:prstGeom prst="line">
            <a:avLst/>
          </a:prstGeom>
          <a:ln w="12700">
            <a:solidFill>
              <a:srgbClr val="d9d9d9"/>
            </a:solidFill>
            <a:round/>
          </a:ln>
        </p:spPr>
        <p:style>
          <a:lnRef idx="1">
            <a:schemeClr val="accent1"/>
          </a:lnRef>
          <a:fillRef idx="0">
            <a:schemeClr val="accent1"/>
          </a:fillRef>
          <a:effectRef idx="0">
            <a:schemeClr val="accent1"/>
          </a:effectRef>
          <a:fontRef idx="minor"/>
        </p:style>
        <p:txBody>
          <a:bodyPr lIns="90000" rIns="90000" tIns="-44640" bIns="-44640" anchor="t" anchorCtr="1">
            <a:noAutofit/>
          </a:bodyPr>
          <a:p>
            <a:endParaRPr b="0" lang="fr-FR" sz="1800" spc="-1" strike="noStrike">
              <a:solidFill>
                <a:srgbClr val="000000"/>
              </a:solidFill>
              <a:latin typeface="Arial"/>
              <a:ea typeface="DejaVu Sans"/>
            </a:endParaRPr>
          </a:p>
        </p:txBody>
      </p:sp>
      <p:pic>
        <p:nvPicPr>
          <p:cNvPr id="434" name="Picture 2_ 5" descr="C:\wamp\www\VIRALGAMES_2012-Corporate\Graphs\Sources\Images\vague_bordure.png"/>
          <p:cNvPicPr/>
          <p:nvPr/>
        </p:nvPicPr>
        <p:blipFill>
          <a:blip r:embed="rId2"/>
          <a:stretch/>
        </p:blipFill>
        <p:spPr>
          <a:xfrm>
            <a:off x="8316360" y="0"/>
            <a:ext cx="811080" cy="6841440"/>
          </a:xfrm>
          <a:prstGeom prst="rect">
            <a:avLst/>
          </a:prstGeom>
          <a:ln w="0">
            <a:noFill/>
          </a:ln>
        </p:spPr>
      </p:pic>
      <p:sp>
        <p:nvSpPr>
          <p:cNvPr id="435" name="CustomShape 25"/>
          <p:cNvSpPr/>
          <p:nvPr/>
        </p:nvSpPr>
        <p:spPr>
          <a:xfrm>
            <a:off x="6553080" y="6356520"/>
            <a:ext cx="2117160" cy="348480"/>
          </a:xfrm>
          <a:prstGeom prst="rect">
            <a:avLst/>
          </a:prstGeom>
          <a:noFill/>
          <a:ln w="0">
            <a:noFill/>
          </a:ln>
        </p:spPr>
        <p:style>
          <a:lnRef idx="0"/>
          <a:fillRef idx="0"/>
          <a:effectRef idx="0"/>
          <a:fontRef idx="minor"/>
        </p:style>
        <p:txBody>
          <a:bodyPr lIns="90000" rIns="90000" tIns="45000" bIns="45000" anchor="ctr">
            <a:noAutofit/>
          </a:bodyPr>
          <a:p>
            <a:pPr algn="r">
              <a:lnSpc>
                <a:spcPct val="100000"/>
              </a:lnSpc>
              <a:tabLst>
                <a:tab algn="l" pos="408240"/>
              </a:tabLst>
            </a:pPr>
            <a:fld id="{319C1920-76E1-41EE-8452-1D988F4034E9}" type="slidenum">
              <a:rPr b="0" lang="fr-FR" sz="1200" spc="-1" strike="noStrike">
                <a:solidFill>
                  <a:srgbClr val="8b8b8b"/>
                </a:solidFill>
                <a:latin typeface="Calibri"/>
                <a:ea typeface="DejaVu Sans"/>
              </a:rPr>
              <a:t>&lt;numéro&gt;</a:t>
            </a:fld>
            <a:endParaRPr b="0" lang="fr-FR" sz="1200" spc="-1" strike="noStrike">
              <a:solidFill>
                <a:srgbClr val="000000"/>
              </a:solidFill>
              <a:latin typeface="Arial"/>
            </a:endParaRPr>
          </a:p>
        </p:txBody>
      </p:sp>
      <p:sp>
        <p:nvSpPr>
          <p:cNvPr id="436" name="CustomShape 26"/>
          <p:cNvSpPr/>
          <p:nvPr/>
        </p:nvSpPr>
        <p:spPr>
          <a:xfrm>
            <a:off x="4464000" y="1080000"/>
            <a:ext cx="3235320" cy="5575320"/>
          </a:xfrm>
          <a:prstGeom prst="rect">
            <a:avLst/>
          </a:prstGeom>
          <a:noFill/>
          <a:ln w="9360">
            <a:solidFill>
              <a:srgbClr val="808080"/>
            </a:solidFill>
            <a:prstDash val="dashDot"/>
            <a:miter/>
          </a:ln>
        </p:spPr>
        <p:style>
          <a:lnRef idx="0"/>
          <a:fillRef idx="0"/>
          <a:effectRef idx="0"/>
          <a:fontRef idx="minor"/>
        </p:style>
        <p:txBody>
          <a:bodyPr lIns="90000" rIns="90000" tIns="46800" bIns="468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p:txBody>
      </p:sp>
      <p:pic>
        <p:nvPicPr>
          <p:cNvPr id="437" name="" descr=""/>
          <p:cNvPicPr/>
          <p:nvPr/>
        </p:nvPicPr>
        <p:blipFill>
          <a:blip r:embed="rId3"/>
          <a:srcRect l="65661" t="73049" r="16478" b="2345"/>
          <a:stretch/>
        </p:blipFill>
        <p:spPr>
          <a:xfrm>
            <a:off x="7238520" y="3121920"/>
            <a:ext cx="439920" cy="409680"/>
          </a:xfrm>
          <a:prstGeom prst="rect">
            <a:avLst/>
          </a:prstGeom>
          <a:ln w="0">
            <a:noFill/>
          </a:ln>
        </p:spPr>
      </p:pic>
      <p:sp>
        <p:nvSpPr>
          <p:cNvPr id="438" name=""/>
          <p:cNvSpPr/>
          <p:nvPr/>
        </p:nvSpPr>
        <p:spPr>
          <a:xfrm>
            <a:off x="4536000" y="1156680"/>
            <a:ext cx="3088080" cy="20880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1" lang="fr-FR" sz="800" spc="-1" strike="noStrike">
                <a:solidFill>
                  <a:srgbClr val="000000"/>
                </a:solidFill>
                <a:latin typeface="Arial"/>
                <a:ea typeface="DejaVu Sans"/>
              </a:rPr>
              <a:t>12:15 GMT+1 / Dans les environs de Pau</a:t>
            </a:r>
            <a:endParaRPr b="0" lang="fr-FR" sz="800" spc="-1" strike="noStrike">
              <a:solidFill>
                <a:srgbClr val="000000"/>
              </a:solidFill>
              <a:latin typeface="Arial"/>
            </a:endParaRPr>
          </a:p>
        </p:txBody>
      </p:sp>
      <p:sp>
        <p:nvSpPr>
          <p:cNvPr id="439" name=""/>
          <p:cNvSpPr/>
          <p:nvPr/>
        </p:nvSpPr>
        <p:spPr>
          <a:xfrm>
            <a:off x="4548960" y="3193920"/>
            <a:ext cx="2659320" cy="35244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Finalement cette borne est bien placée, il y a des commerces à côté !</a:t>
            </a:r>
            <a:endParaRPr b="0" lang="fr-FR" sz="800" spc="-1" strike="noStrike">
              <a:solidFill>
                <a:srgbClr val="000000"/>
              </a:solidFill>
              <a:latin typeface="Arial"/>
            </a:endParaRPr>
          </a:p>
        </p:txBody>
      </p:sp>
      <p:pic>
        <p:nvPicPr>
          <p:cNvPr id="440" name="" descr=""/>
          <p:cNvPicPr/>
          <p:nvPr/>
        </p:nvPicPr>
        <p:blipFill>
          <a:blip r:embed="rId4"/>
          <a:srcRect l="35204" t="49416" r="48950" b="26778"/>
          <a:stretch/>
        </p:blipFill>
        <p:spPr>
          <a:xfrm>
            <a:off x="4529880" y="3998880"/>
            <a:ext cx="390240" cy="396360"/>
          </a:xfrm>
          <a:prstGeom prst="rect">
            <a:avLst/>
          </a:prstGeom>
          <a:ln w="0">
            <a:noFill/>
          </a:ln>
        </p:spPr>
      </p:pic>
      <p:sp>
        <p:nvSpPr>
          <p:cNvPr id="441" name=""/>
          <p:cNvSpPr/>
          <p:nvPr/>
        </p:nvSpPr>
        <p:spPr>
          <a:xfrm>
            <a:off x="4548960" y="3651480"/>
            <a:ext cx="2659320" cy="21564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A toi de jouer Sophie, je te laisse recharger la voiture !</a:t>
            </a:r>
            <a:endParaRPr b="0" lang="fr-FR" sz="800" spc="-1" strike="noStrike">
              <a:solidFill>
                <a:srgbClr val="000000"/>
              </a:solidFill>
              <a:latin typeface="Arial"/>
            </a:endParaRPr>
          </a:p>
        </p:txBody>
      </p:sp>
      <p:sp>
        <p:nvSpPr>
          <p:cNvPr id="442" name=""/>
          <p:cNvSpPr/>
          <p:nvPr/>
        </p:nvSpPr>
        <p:spPr>
          <a:xfrm>
            <a:off x="5019840" y="4043880"/>
            <a:ext cx="2585160" cy="347760"/>
          </a:xfrm>
          <a:prstGeom prst="rect">
            <a:avLst/>
          </a:prstGeom>
          <a:solidFill>
            <a:srgbClr val="ffb66c"/>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Ok je vais me dégourdir les jambes !</a:t>
            </a:r>
            <a:endParaRPr b="0" lang="fr-FR" sz="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443" name="" descr=""/>
          <p:cNvPicPr/>
          <p:nvPr/>
        </p:nvPicPr>
        <p:blipFill>
          <a:blip r:embed="rId1"/>
          <a:srcRect l="36824" t="801" r="20951" b="0"/>
          <a:stretch/>
        </p:blipFill>
        <p:spPr>
          <a:xfrm>
            <a:off x="2913120" y="1158480"/>
            <a:ext cx="3159720" cy="4145760"/>
          </a:xfrm>
          <a:prstGeom prst="rect">
            <a:avLst/>
          </a:prstGeom>
          <a:ln w="0">
            <a:noFill/>
          </a:ln>
        </p:spPr>
      </p:pic>
      <p:sp>
        <p:nvSpPr>
          <p:cNvPr id="444" name="CustomShape 40"/>
          <p:cNvSpPr/>
          <p:nvPr/>
        </p:nvSpPr>
        <p:spPr>
          <a:xfrm>
            <a:off x="457200" y="274680"/>
            <a:ext cx="8257320" cy="1127160"/>
          </a:xfrm>
          <a:prstGeom prst="rect">
            <a:avLst/>
          </a:prstGeom>
          <a:noFill/>
          <a:ln w="0">
            <a:noFill/>
          </a:ln>
        </p:spPr>
        <p:style>
          <a:lnRef idx="0"/>
          <a:fillRef idx="0"/>
          <a:effectRef idx="0"/>
          <a:fontRef idx="minor"/>
        </p:style>
        <p:txBody>
          <a:bodyPr lIns="90000" rIns="90000" tIns="45000" bIns="45000" anchor="ctr">
            <a:normAutofit/>
          </a:bodyPr>
          <a:p>
            <a:pPr>
              <a:lnSpc>
                <a:spcPct val="100000"/>
              </a:lnSpc>
              <a:tabLst>
                <a:tab algn="l" pos="408240"/>
              </a:tabLst>
            </a:pPr>
            <a:r>
              <a:rPr b="1" lang="fr-FR" sz="2400" spc="-1" strike="noStrike">
                <a:solidFill>
                  <a:srgbClr val="e16c00"/>
                </a:solidFill>
                <a:latin typeface="Tahoma"/>
                <a:ea typeface="Tahoma"/>
              </a:rPr>
              <a:t>Je recharge</a:t>
            </a:r>
            <a:endParaRPr b="0" lang="fr-FR" sz="2400" spc="-1" strike="noStrike">
              <a:solidFill>
                <a:srgbClr val="000000"/>
              </a:solidFill>
              <a:latin typeface="Arial"/>
            </a:endParaRPr>
          </a:p>
        </p:txBody>
      </p:sp>
      <p:sp>
        <p:nvSpPr>
          <p:cNvPr id="445" name="Line 14"/>
          <p:cNvSpPr/>
          <p:nvPr/>
        </p:nvSpPr>
        <p:spPr>
          <a:xfrm>
            <a:off x="539280" y="1124640"/>
            <a:ext cx="1152360" cy="360"/>
          </a:xfrm>
          <a:prstGeom prst="line">
            <a:avLst/>
          </a:prstGeom>
          <a:ln w="12700">
            <a:solidFill>
              <a:srgbClr val="d9d9d9"/>
            </a:solidFill>
            <a:round/>
          </a:ln>
        </p:spPr>
        <p:style>
          <a:lnRef idx="1">
            <a:schemeClr val="accent1"/>
          </a:lnRef>
          <a:fillRef idx="0">
            <a:schemeClr val="accent1"/>
          </a:fillRef>
          <a:effectRef idx="0">
            <a:schemeClr val="accent1"/>
          </a:effectRef>
          <a:fontRef idx="minor"/>
        </p:style>
        <p:txBody>
          <a:bodyPr lIns="90000" rIns="90000" tIns="-44640" bIns="-44640" anchor="t" anchorCtr="1">
            <a:noAutofit/>
          </a:bodyPr>
          <a:p>
            <a:endParaRPr b="0" lang="fr-FR" sz="1800" spc="-1" strike="noStrike">
              <a:solidFill>
                <a:srgbClr val="000000"/>
              </a:solidFill>
              <a:latin typeface="Arial"/>
              <a:ea typeface="DejaVu Sans"/>
            </a:endParaRPr>
          </a:p>
        </p:txBody>
      </p:sp>
      <p:pic>
        <p:nvPicPr>
          <p:cNvPr id="446" name="Picture 2_ 13" descr="C:\wamp\www\VIRALGAMES_2012-Corporate\Graphs\Sources\Images\vague_bordure.png"/>
          <p:cNvPicPr/>
          <p:nvPr/>
        </p:nvPicPr>
        <p:blipFill>
          <a:blip r:embed="rId2"/>
          <a:stretch/>
        </p:blipFill>
        <p:spPr>
          <a:xfrm>
            <a:off x="8316360" y="0"/>
            <a:ext cx="811800" cy="6842160"/>
          </a:xfrm>
          <a:prstGeom prst="rect">
            <a:avLst/>
          </a:prstGeom>
          <a:ln w="0">
            <a:noFill/>
          </a:ln>
        </p:spPr>
      </p:pic>
      <p:sp>
        <p:nvSpPr>
          <p:cNvPr id="447" name="CustomShape 46"/>
          <p:cNvSpPr/>
          <p:nvPr/>
        </p:nvSpPr>
        <p:spPr>
          <a:xfrm>
            <a:off x="6553080" y="6356520"/>
            <a:ext cx="2117880" cy="349200"/>
          </a:xfrm>
          <a:prstGeom prst="rect">
            <a:avLst/>
          </a:prstGeom>
          <a:noFill/>
          <a:ln w="0">
            <a:noFill/>
          </a:ln>
        </p:spPr>
        <p:style>
          <a:lnRef idx="0"/>
          <a:fillRef idx="0"/>
          <a:effectRef idx="0"/>
          <a:fontRef idx="minor"/>
        </p:style>
        <p:txBody>
          <a:bodyPr lIns="90000" rIns="90000" tIns="45000" bIns="45000" anchor="ctr">
            <a:noAutofit/>
          </a:bodyPr>
          <a:p>
            <a:pPr algn="r">
              <a:lnSpc>
                <a:spcPct val="100000"/>
              </a:lnSpc>
              <a:tabLst>
                <a:tab algn="l" pos="408240"/>
              </a:tabLst>
            </a:pPr>
            <a:fld id="{A5C8F9F7-836A-408A-9D69-C4C50DF25DFF}" type="slidenum">
              <a:rPr b="0" lang="fr-FR" sz="1200" spc="-1" strike="noStrike">
                <a:solidFill>
                  <a:srgbClr val="8b8b8b"/>
                </a:solidFill>
                <a:latin typeface="Calibri"/>
                <a:ea typeface="DejaVu Sans"/>
              </a:rPr>
              <a:t>&lt;numéro&gt;</a:t>
            </a:fld>
            <a:endParaRPr b="0" lang="fr-FR" sz="1200" spc="-1" strike="noStrike">
              <a:solidFill>
                <a:srgbClr val="000000"/>
              </a:solidFill>
              <a:latin typeface="Arial"/>
            </a:endParaRPr>
          </a:p>
        </p:txBody>
      </p:sp>
      <p:sp>
        <p:nvSpPr>
          <p:cNvPr id="448" name="CustomShape 56"/>
          <p:cNvSpPr/>
          <p:nvPr/>
        </p:nvSpPr>
        <p:spPr>
          <a:xfrm>
            <a:off x="2880000" y="1080000"/>
            <a:ext cx="3236040" cy="5576040"/>
          </a:xfrm>
          <a:prstGeom prst="rect">
            <a:avLst/>
          </a:prstGeom>
          <a:noFill/>
          <a:ln w="9360">
            <a:solidFill>
              <a:srgbClr val="808080"/>
            </a:solidFill>
            <a:prstDash val="dashDot"/>
            <a:miter/>
          </a:ln>
        </p:spPr>
        <p:style>
          <a:lnRef idx="0"/>
          <a:fillRef idx="0"/>
          <a:effectRef idx="0"/>
          <a:fontRef idx="minor"/>
        </p:style>
        <p:txBody>
          <a:bodyPr lIns="90000" rIns="90000" tIns="46800" bIns="468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p:txBody>
      </p:sp>
      <p:sp>
        <p:nvSpPr>
          <p:cNvPr id="449" name=""/>
          <p:cNvSpPr/>
          <p:nvPr/>
        </p:nvSpPr>
        <p:spPr>
          <a:xfrm>
            <a:off x="5887800" y="3446280"/>
            <a:ext cx="2141640" cy="1022400"/>
          </a:xfrm>
          <a:prstGeom prst="wedgeRoundRectCallout">
            <a:avLst>
              <a:gd name="adj1" fmla="val -75172"/>
              <a:gd name="adj2" fmla="val -41321"/>
              <a:gd name="adj3" fmla="val 16667"/>
            </a:avLst>
          </a:prstGeom>
          <a:solidFill>
            <a:srgbClr val="eeeeee"/>
          </a:solidFill>
          <a:ln w="0">
            <a:solidFill>
              <a:srgbClr val="254061"/>
            </a:solidFill>
          </a:ln>
        </p:spPr>
        <p:style>
          <a:lnRef idx="0"/>
          <a:fillRef idx="0"/>
          <a:effectRef idx="0"/>
          <a:fontRef idx="minor"/>
        </p:style>
        <p:txBody>
          <a:bodyPr lIns="90000" rIns="90000" tIns="45000" bIns="45000" anchor="t">
            <a:noAutofit/>
          </a:bodyPr>
          <a:p>
            <a:pPr>
              <a:lnSpc>
                <a:spcPct val="100000"/>
              </a:lnSpc>
            </a:pPr>
            <a:r>
              <a:rPr b="0" lang="fr-FR" sz="1300" spc="-1" strike="noStrike">
                <a:solidFill>
                  <a:srgbClr val="000000"/>
                </a:solidFill>
                <a:latin typeface="Arial"/>
                <a:ea typeface="DejaVu Sans"/>
              </a:rPr>
              <a:t>En cliquant sur la boite à gants Sophie récupère la carte ze-watt</a:t>
            </a:r>
            <a:endParaRPr b="0" lang="fr-FR" sz="1300" spc="-1" strike="noStrike">
              <a:solidFill>
                <a:srgbClr val="000000"/>
              </a:solidFill>
              <a:latin typeface="Arial"/>
            </a:endParaRPr>
          </a:p>
        </p:txBody>
      </p:sp>
      <p:sp>
        <p:nvSpPr>
          <p:cNvPr id="450" name=""/>
          <p:cNvSpPr/>
          <p:nvPr/>
        </p:nvSpPr>
        <p:spPr>
          <a:xfrm>
            <a:off x="3105720" y="6288120"/>
            <a:ext cx="2283120" cy="117720"/>
          </a:xfrm>
          <a:prstGeom prst="rect">
            <a:avLst/>
          </a:prstGeom>
          <a:solidFill>
            <a:srgbClr val="ffffff"/>
          </a:solidFill>
          <a:ln w="0">
            <a:solidFill>
              <a:srgbClr val="254061"/>
            </a:solidFill>
          </a:ln>
        </p:spPr>
        <p:style>
          <a:lnRef idx="0"/>
          <a:fillRef idx="0"/>
          <a:effectRef idx="0"/>
          <a:fontRef idx="minor"/>
        </p:style>
        <p:txBody>
          <a:bodyPr lIns="90000" rIns="90000" tIns="45000" bIns="45000" anchor="ctr">
            <a:noAutofit/>
          </a:bodyPr>
          <a:p>
            <a:pPr>
              <a:lnSpc>
                <a:spcPct val="100000"/>
              </a:lnSpc>
            </a:pPr>
            <a:endParaRPr b="0" lang="fr-FR" sz="1800" spc="-1" strike="noStrike">
              <a:solidFill>
                <a:srgbClr val="000000"/>
              </a:solidFill>
              <a:latin typeface="Arial"/>
              <a:ea typeface="DejaVu Sans"/>
            </a:endParaRPr>
          </a:p>
        </p:txBody>
      </p:sp>
      <p:sp>
        <p:nvSpPr>
          <p:cNvPr id="451" name=""/>
          <p:cNvSpPr/>
          <p:nvPr/>
        </p:nvSpPr>
        <p:spPr>
          <a:xfrm>
            <a:off x="3105720" y="6288120"/>
            <a:ext cx="1477440" cy="117720"/>
          </a:xfrm>
          <a:prstGeom prst="rect">
            <a:avLst/>
          </a:prstGeom>
          <a:solidFill>
            <a:schemeClr val="accent1"/>
          </a:solidFill>
          <a:ln w="0">
            <a:solidFill>
              <a:srgbClr val="254061"/>
            </a:solidFill>
          </a:ln>
        </p:spPr>
        <p:style>
          <a:lnRef idx="0"/>
          <a:fillRef idx="0"/>
          <a:effectRef idx="0"/>
          <a:fontRef idx="minor"/>
        </p:style>
        <p:txBody>
          <a:bodyPr lIns="90000" rIns="90000" tIns="45000" bIns="45000" anchor="ctr">
            <a:noAutofit/>
          </a:bodyPr>
          <a:p>
            <a:pPr>
              <a:lnSpc>
                <a:spcPct val="100000"/>
              </a:lnSpc>
            </a:pPr>
            <a:endParaRPr b="0" lang="fr-FR" sz="1800" spc="-1" strike="noStrike">
              <a:solidFill>
                <a:srgbClr val="000000"/>
              </a:solidFill>
              <a:latin typeface="Arial"/>
              <a:ea typeface="DejaVu Sans"/>
            </a:endParaRPr>
          </a:p>
        </p:txBody>
      </p:sp>
      <p:sp>
        <p:nvSpPr>
          <p:cNvPr id="452" name="CustomShape 58"/>
          <p:cNvSpPr/>
          <p:nvPr/>
        </p:nvSpPr>
        <p:spPr>
          <a:xfrm>
            <a:off x="5575680" y="6111720"/>
            <a:ext cx="446760" cy="428760"/>
          </a:xfrm>
          <a:prstGeom prst="roundRect">
            <a:avLst>
              <a:gd name="adj" fmla="val 16667"/>
            </a:avLst>
          </a:prstGeom>
          <a:solidFill>
            <a:srgbClr val="3465a4"/>
          </a:solidFill>
          <a:ln w="0">
            <a:noFill/>
          </a:ln>
          <a:effectLst>
            <a:outerShdw blurRad="39960" dir="5400000" dist="23040" rotWithShape="0">
              <a:srgbClr val="000000">
                <a:alpha val="35000"/>
              </a:srgbClr>
            </a:outerShdw>
          </a:effectLst>
        </p:spPr>
        <p:style>
          <a:lnRef idx="0">
            <a:schemeClr val="accent6"/>
          </a:lnRef>
          <a:fillRef idx="3">
            <a:schemeClr val="accent6"/>
          </a:fillRef>
          <a:effectRef idx="3">
            <a:schemeClr val="accent6"/>
          </a:effectRef>
          <a:fontRef idx="minor"/>
        </p:style>
        <p:txBody>
          <a:bodyPr lIns="90000" rIns="90000" tIns="45000" bIns="45000" anchor="ctr">
            <a:noAutofit/>
          </a:bodyPr>
          <a:p>
            <a:pPr algn="ctr">
              <a:lnSpc>
                <a:spcPct val="100000"/>
              </a:lnSpc>
              <a:tabLst>
                <a:tab algn="l" pos="408240"/>
              </a:tabLst>
            </a:pPr>
            <a:r>
              <a:rPr b="1" lang="fr-FR" sz="2200" spc="-1" strike="noStrike" cap="all">
                <a:solidFill>
                  <a:srgbClr val="ffffff"/>
                </a:solidFill>
                <a:latin typeface="Calibri"/>
                <a:ea typeface="DejaVu Sans"/>
              </a:rPr>
              <a:t>?</a:t>
            </a:r>
            <a:endParaRPr b="0" lang="fr-FR" sz="2200" spc="-1" strike="noStrike">
              <a:solidFill>
                <a:srgbClr val="000000"/>
              </a:solidFill>
              <a:latin typeface="Arial"/>
            </a:endParaRPr>
          </a:p>
        </p:txBody>
      </p:sp>
      <p:pic>
        <p:nvPicPr>
          <p:cNvPr id="453" name="" descr=""/>
          <p:cNvPicPr/>
          <p:nvPr/>
        </p:nvPicPr>
        <p:blipFill>
          <a:blip r:embed="rId3"/>
          <a:stretch/>
        </p:blipFill>
        <p:spPr>
          <a:xfrm rot="21072600">
            <a:off x="4474080" y="5465160"/>
            <a:ext cx="803160" cy="566280"/>
          </a:xfrm>
          <a:prstGeom prst="rect">
            <a:avLst/>
          </a:prstGeom>
          <a:ln w="0">
            <a:noFill/>
          </a:ln>
        </p:spPr>
      </p:pic>
      <p:sp>
        <p:nvSpPr>
          <p:cNvPr id="454" name=""/>
          <p:cNvSpPr/>
          <p:nvPr/>
        </p:nvSpPr>
        <p:spPr>
          <a:xfrm flipH="1">
            <a:off x="4993200" y="3600360"/>
            <a:ext cx="106200" cy="1959120"/>
          </a:xfrm>
          <a:prstGeom prst="line">
            <a:avLst/>
          </a:prstGeom>
          <a:ln cap="rnd" w="76320">
            <a:solidFill>
              <a:srgbClr val="ff8000"/>
            </a:solidFill>
            <a:prstDash val="sysDash"/>
            <a:round/>
            <a:tailEnd len="med" type="triangle" w="med"/>
          </a:ln>
        </p:spPr>
        <p:style>
          <a:lnRef idx="0"/>
          <a:fillRef idx="0"/>
          <a:effectRef idx="0"/>
          <a:fontRef idx="minor"/>
        </p:style>
        <p:txBody>
          <a:bodyPr lIns="128160" rIns="128160" tIns="83160" bIns="83160" anchor="ctr">
            <a:noAutofit/>
          </a:bodyPr>
          <a:p>
            <a:endParaRPr b="0" lang="fr-FR" sz="1800" spc="-1" strike="noStrike">
              <a:solidFill>
                <a:srgbClr val="000000"/>
              </a:solidFill>
              <a:latin typeface="Arial"/>
              <a:ea typeface="DejaVu Sans"/>
            </a:endParaRPr>
          </a:p>
        </p:txBody>
      </p:sp>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5" name="CustomShape 28"/>
          <p:cNvSpPr/>
          <p:nvPr/>
        </p:nvSpPr>
        <p:spPr>
          <a:xfrm>
            <a:off x="457200" y="274680"/>
            <a:ext cx="8256600" cy="1126440"/>
          </a:xfrm>
          <a:prstGeom prst="rect">
            <a:avLst/>
          </a:prstGeom>
          <a:noFill/>
          <a:ln w="0">
            <a:noFill/>
          </a:ln>
        </p:spPr>
        <p:style>
          <a:lnRef idx="0"/>
          <a:fillRef idx="0"/>
          <a:effectRef idx="0"/>
          <a:fontRef idx="minor"/>
        </p:style>
        <p:txBody>
          <a:bodyPr lIns="90000" rIns="90000" tIns="45000" bIns="45000" anchor="ctr">
            <a:normAutofit/>
          </a:bodyPr>
          <a:p>
            <a:pPr>
              <a:lnSpc>
                <a:spcPct val="100000"/>
              </a:lnSpc>
              <a:tabLst>
                <a:tab algn="l" pos="408240"/>
              </a:tabLst>
            </a:pPr>
            <a:r>
              <a:rPr b="1" lang="fr-FR" sz="2400" spc="-1" strike="noStrike">
                <a:solidFill>
                  <a:srgbClr val="e16c00"/>
                </a:solidFill>
                <a:latin typeface="Tahoma"/>
                <a:ea typeface="Tahoma"/>
              </a:rPr>
              <a:t>Je recharge (câble présent « combo type 2 »)</a:t>
            </a:r>
            <a:endParaRPr b="0" lang="fr-FR" sz="2400" spc="-1" strike="noStrike">
              <a:solidFill>
                <a:srgbClr val="000000"/>
              </a:solidFill>
              <a:latin typeface="Arial"/>
            </a:endParaRPr>
          </a:p>
        </p:txBody>
      </p:sp>
      <p:sp>
        <p:nvSpPr>
          <p:cNvPr id="456" name="Line 13"/>
          <p:cNvSpPr/>
          <p:nvPr/>
        </p:nvSpPr>
        <p:spPr>
          <a:xfrm>
            <a:off x="539280" y="1124640"/>
            <a:ext cx="1152360" cy="360"/>
          </a:xfrm>
          <a:prstGeom prst="line">
            <a:avLst/>
          </a:prstGeom>
          <a:ln w="12700">
            <a:solidFill>
              <a:srgbClr val="d9d9d9"/>
            </a:solidFill>
            <a:round/>
          </a:ln>
        </p:spPr>
        <p:style>
          <a:lnRef idx="1">
            <a:schemeClr val="accent1"/>
          </a:lnRef>
          <a:fillRef idx="0">
            <a:schemeClr val="accent1"/>
          </a:fillRef>
          <a:effectRef idx="0">
            <a:schemeClr val="accent1"/>
          </a:effectRef>
          <a:fontRef idx="minor"/>
        </p:style>
        <p:txBody>
          <a:bodyPr lIns="90000" rIns="90000" tIns="-44640" bIns="-44640" anchor="t" anchorCtr="1">
            <a:noAutofit/>
          </a:bodyPr>
          <a:p>
            <a:endParaRPr b="0" lang="fr-FR" sz="1800" spc="-1" strike="noStrike">
              <a:solidFill>
                <a:srgbClr val="000000"/>
              </a:solidFill>
              <a:latin typeface="Arial"/>
              <a:ea typeface="DejaVu Sans"/>
            </a:endParaRPr>
          </a:p>
        </p:txBody>
      </p:sp>
      <p:pic>
        <p:nvPicPr>
          <p:cNvPr id="457" name="Picture 2_ 12" descr="C:\wamp\www\VIRALGAMES_2012-Corporate\Graphs\Sources\Images\vague_bordure.png"/>
          <p:cNvPicPr/>
          <p:nvPr/>
        </p:nvPicPr>
        <p:blipFill>
          <a:blip r:embed="rId1"/>
          <a:stretch/>
        </p:blipFill>
        <p:spPr>
          <a:xfrm>
            <a:off x="8316360" y="0"/>
            <a:ext cx="811080" cy="6841440"/>
          </a:xfrm>
          <a:prstGeom prst="rect">
            <a:avLst/>
          </a:prstGeom>
          <a:ln w="0">
            <a:noFill/>
          </a:ln>
        </p:spPr>
      </p:pic>
      <p:sp>
        <p:nvSpPr>
          <p:cNvPr id="458" name="CustomShape 29"/>
          <p:cNvSpPr/>
          <p:nvPr/>
        </p:nvSpPr>
        <p:spPr>
          <a:xfrm>
            <a:off x="6553080" y="6356520"/>
            <a:ext cx="2117160" cy="348480"/>
          </a:xfrm>
          <a:prstGeom prst="rect">
            <a:avLst/>
          </a:prstGeom>
          <a:noFill/>
          <a:ln w="0">
            <a:noFill/>
          </a:ln>
        </p:spPr>
        <p:style>
          <a:lnRef idx="0"/>
          <a:fillRef idx="0"/>
          <a:effectRef idx="0"/>
          <a:fontRef idx="minor"/>
        </p:style>
        <p:txBody>
          <a:bodyPr lIns="90000" rIns="90000" tIns="45000" bIns="45000" anchor="ctr">
            <a:noAutofit/>
          </a:bodyPr>
          <a:p>
            <a:pPr algn="r">
              <a:lnSpc>
                <a:spcPct val="100000"/>
              </a:lnSpc>
              <a:tabLst>
                <a:tab algn="l" pos="408240"/>
              </a:tabLst>
            </a:pPr>
            <a:fld id="{6247E790-F99D-47E7-A4AF-25296E241486}" type="slidenum">
              <a:rPr b="0" lang="fr-FR" sz="1200" spc="-1" strike="noStrike">
                <a:solidFill>
                  <a:srgbClr val="8b8b8b"/>
                </a:solidFill>
                <a:latin typeface="Calibri"/>
                <a:ea typeface="DejaVu Sans"/>
              </a:rPr>
              <a:t>&lt;numéro&gt;</a:t>
            </a:fld>
            <a:endParaRPr b="0" lang="fr-FR" sz="1200" spc="-1" strike="noStrike">
              <a:solidFill>
                <a:srgbClr val="000000"/>
              </a:solidFill>
              <a:latin typeface="Arial"/>
            </a:endParaRPr>
          </a:p>
        </p:txBody>
      </p:sp>
      <p:sp>
        <p:nvSpPr>
          <p:cNvPr id="459" name="CustomShape 30"/>
          <p:cNvSpPr/>
          <p:nvPr/>
        </p:nvSpPr>
        <p:spPr>
          <a:xfrm>
            <a:off x="3492000" y="1080000"/>
            <a:ext cx="3235320" cy="5575320"/>
          </a:xfrm>
          <a:prstGeom prst="rect">
            <a:avLst/>
          </a:prstGeom>
          <a:noFill/>
          <a:ln w="9360">
            <a:solidFill>
              <a:srgbClr val="808080"/>
            </a:solidFill>
            <a:prstDash val="dashDot"/>
            <a:miter/>
          </a:ln>
        </p:spPr>
        <p:style>
          <a:lnRef idx="0"/>
          <a:fillRef idx="0"/>
          <a:effectRef idx="0"/>
          <a:fontRef idx="minor"/>
        </p:style>
        <p:txBody>
          <a:bodyPr lIns="90000" rIns="90000" tIns="46800" bIns="468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p:txBody>
      </p:sp>
      <p:pic>
        <p:nvPicPr>
          <p:cNvPr id="460" name="" descr=""/>
          <p:cNvPicPr/>
          <p:nvPr/>
        </p:nvPicPr>
        <p:blipFill>
          <a:blip r:embed="rId2"/>
          <a:stretch/>
        </p:blipFill>
        <p:spPr>
          <a:xfrm>
            <a:off x="3615840" y="2173320"/>
            <a:ext cx="2975760" cy="1733400"/>
          </a:xfrm>
          <a:prstGeom prst="rect">
            <a:avLst/>
          </a:prstGeom>
          <a:ln w="0">
            <a:noFill/>
          </a:ln>
        </p:spPr>
      </p:pic>
      <p:sp>
        <p:nvSpPr>
          <p:cNvPr id="461" name=""/>
          <p:cNvSpPr/>
          <p:nvPr/>
        </p:nvSpPr>
        <p:spPr>
          <a:xfrm>
            <a:off x="6729840" y="2413800"/>
            <a:ext cx="1694880" cy="779040"/>
          </a:xfrm>
          <a:prstGeom prst="wedgeRoundRectCallout">
            <a:avLst>
              <a:gd name="adj1" fmla="val -129028"/>
              <a:gd name="adj2" fmla="val 56583"/>
              <a:gd name="adj3" fmla="val 16667"/>
            </a:avLst>
          </a:prstGeom>
          <a:solidFill>
            <a:srgbClr val="eeeeee"/>
          </a:solidFill>
          <a:ln w="0">
            <a:solidFill>
              <a:srgbClr val="254061"/>
            </a:solidFill>
          </a:ln>
        </p:spPr>
        <p:style>
          <a:lnRef idx="0"/>
          <a:fillRef idx="0"/>
          <a:effectRef idx="0"/>
          <a:fontRef idx="minor"/>
        </p:style>
        <p:txBody>
          <a:bodyPr lIns="90000" rIns="90000" tIns="45000" bIns="45000" anchor="ctr">
            <a:noAutofit/>
          </a:bodyPr>
          <a:p>
            <a:pPr>
              <a:lnSpc>
                <a:spcPct val="100000"/>
              </a:lnSpc>
            </a:pPr>
            <a:r>
              <a:rPr b="1" lang="fr-FR" sz="1300" spc="-1" strike="noStrike">
                <a:solidFill>
                  <a:srgbClr val="000000"/>
                </a:solidFill>
                <a:latin typeface="Arial"/>
                <a:ea typeface="DejaVu Sans"/>
              </a:rPr>
              <a:t>2</a:t>
            </a:r>
            <a:r>
              <a:rPr b="0" lang="fr-FR" sz="1300" spc="-1" strike="noStrike">
                <a:solidFill>
                  <a:srgbClr val="000000"/>
                </a:solidFill>
                <a:latin typeface="Arial"/>
                <a:ea typeface="DejaVu Sans"/>
              </a:rPr>
              <a:t>. je branche la voiture</a:t>
            </a:r>
            <a:endParaRPr b="0" lang="fr-FR" sz="1300" spc="-1" strike="noStrike">
              <a:solidFill>
                <a:srgbClr val="000000"/>
              </a:solidFill>
              <a:latin typeface="Arial"/>
            </a:endParaRPr>
          </a:p>
        </p:txBody>
      </p:sp>
      <p:sp>
        <p:nvSpPr>
          <p:cNvPr id="462" name=""/>
          <p:cNvSpPr/>
          <p:nvPr/>
        </p:nvSpPr>
        <p:spPr>
          <a:xfrm flipV="1">
            <a:off x="4957560" y="2697120"/>
            <a:ext cx="1097640" cy="2539800"/>
          </a:xfrm>
          <a:prstGeom prst="line">
            <a:avLst/>
          </a:prstGeom>
          <a:ln cap="rnd" w="76320">
            <a:solidFill>
              <a:srgbClr val="ff8000"/>
            </a:solidFill>
            <a:prstDash val="sysDash"/>
            <a:round/>
            <a:tailEnd len="med" type="triangle" w="med"/>
          </a:ln>
        </p:spPr>
        <p:style>
          <a:lnRef idx="0"/>
          <a:fillRef idx="0"/>
          <a:effectRef idx="0"/>
          <a:fontRef idx="minor"/>
        </p:style>
        <p:txBody>
          <a:bodyPr lIns="128160" rIns="128160" tIns="83160" bIns="83160" anchor="ctr">
            <a:noAutofit/>
          </a:bodyPr>
          <a:p>
            <a:endParaRPr b="0" lang="fr-FR" sz="1800" spc="-1" strike="noStrike">
              <a:solidFill>
                <a:srgbClr val="000000"/>
              </a:solidFill>
              <a:latin typeface="Arial"/>
              <a:ea typeface="DejaVu Sans"/>
            </a:endParaRPr>
          </a:p>
        </p:txBody>
      </p:sp>
      <p:sp>
        <p:nvSpPr>
          <p:cNvPr id="463" name=""/>
          <p:cNvSpPr/>
          <p:nvPr/>
        </p:nvSpPr>
        <p:spPr>
          <a:xfrm>
            <a:off x="5910840" y="3909240"/>
            <a:ext cx="1975320" cy="809280"/>
          </a:xfrm>
          <a:prstGeom prst="wedgeRoundRectCallout">
            <a:avLst>
              <a:gd name="adj1" fmla="val -35732"/>
              <a:gd name="adj2" fmla="val -125044"/>
              <a:gd name="adj3" fmla="val 16667"/>
            </a:avLst>
          </a:prstGeom>
          <a:solidFill>
            <a:srgbClr val="eeeeee"/>
          </a:solidFill>
          <a:ln w="0">
            <a:solidFill>
              <a:srgbClr val="254061"/>
            </a:solidFill>
          </a:ln>
        </p:spPr>
        <p:style>
          <a:lnRef idx="0"/>
          <a:fillRef idx="0"/>
          <a:effectRef idx="0"/>
          <a:fontRef idx="minor"/>
        </p:style>
        <p:txBody>
          <a:bodyPr lIns="90000" rIns="90000" tIns="45000" bIns="45000" anchor="t">
            <a:noAutofit/>
          </a:bodyPr>
          <a:p>
            <a:pPr>
              <a:lnSpc>
                <a:spcPct val="100000"/>
              </a:lnSpc>
            </a:pPr>
            <a:r>
              <a:rPr b="1" lang="fr-FR" sz="1300" spc="-1" strike="noStrike">
                <a:solidFill>
                  <a:srgbClr val="000000"/>
                </a:solidFill>
                <a:latin typeface="Arial"/>
                <a:ea typeface="DejaVu Sans"/>
              </a:rPr>
              <a:t>3</a:t>
            </a:r>
            <a:r>
              <a:rPr b="0" lang="fr-FR" sz="1300" spc="-1" strike="noStrike">
                <a:solidFill>
                  <a:srgbClr val="000000"/>
                </a:solidFill>
                <a:latin typeface="Arial"/>
                <a:ea typeface="DejaVu Sans"/>
              </a:rPr>
              <a:t>. je branche la borne</a:t>
            </a:r>
            <a:endParaRPr b="0" lang="fr-FR" sz="1300" spc="-1" strike="noStrike">
              <a:solidFill>
                <a:srgbClr val="000000"/>
              </a:solidFill>
              <a:latin typeface="Arial"/>
            </a:endParaRPr>
          </a:p>
        </p:txBody>
      </p:sp>
      <p:sp>
        <p:nvSpPr>
          <p:cNvPr id="464" name=""/>
          <p:cNvSpPr/>
          <p:nvPr/>
        </p:nvSpPr>
        <p:spPr>
          <a:xfrm>
            <a:off x="5103720" y="1134720"/>
            <a:ext cx="1694880" cy="779040"/>
          </a:xfrm>
          <a:prstGeom prst="wedgeRoundRectCallout">
            <a:avLst>
              <a:gd name="adj1" fmla="val -39800"/>
              <a:gd name="adj2" fmla="val 151519"/>
              <a:gd name="adj3" fmla="val 16667"/>
            </a:avLst>
          </a:prstGeom>
          <a:solidFill>
            <a:srgbClr val="eeeeee"/>
          </a:solidFill>
          <a:ln w="0">
            <a:solidFill>
              <a:srgbClr val="254061"/>
            </a:solidFill>
          </a:ln>
        </p:spPr>
        <p:style>
          <a:lnRef idx="0"/>
          <a:fillRef idx="0"/>
          <a:effectRef idx="0"/>
          <a:fontRef idx="minor"/>
        </p:style>
        <p:txBody>
          <a:bodyPr lIns="90000" rIns="90000" tIns="45000" bIns="45000" anchor="ctr">
            <a:noAutofit/>
          </a:bodyPr>
          <a:p>
            <a:pPr>
              <a:lnSpc>
                <a:spcPct val="100000"/>
              </a:lnSpc>
            </a:pPr>
            <a:r>
              <a:rPr b="1" lang="fr-FR" sz="1300" spc="-1" strike="noStrike">
                <a:solidFill>
                  <a:srgbClr val="000000"/>
                </a:solidFill>
                <a:latin typeface="Arial"/>
                <a:ea typeface="DejaVu Sans"/>
              </a:rPr>
              <a:t>1</a:t>
            </a:r>
            <a:r>
              <a:rPr b="0" lang="fr-FR" sz="1300" spc="-1" strike="noStrike">
                <a:solidFill>
                  <a:srgbClr val="000000"/>
                </a:solidFill>
                <a:latin typeface="Arial"/>
                <a:ea typeface="DejaVu Sans"/>
              </a:rPr>
              <a:t>. je récupère le câble dans le coffre</a:t>
            </a:r>
            <a:endParaRPr b="0" lang="fr-FR" sz="1300" spc="-1" strike="noStrike">
              <a:solidFill>
                <a:srgbClr val="000000"/>
              </a:solidFill>
              <a:latin typeface="Arial"/>
            </a:endParaRPr>
          </a:p>
        </p:txBody>
      </p:sp>
      <p:pic>
        <p:nvPicPr>
          <p:cNvPr id="465" name="" descr=""/>
          <p:cNvPicPr/>
          <p:nvPr/>
        </p:nvPicPr>
        <p:blipFill>
          <a:blip r:embed="rId3"/>
          <a:stretch/>
        </p:blipFill>
        <p:spPr>
          <a:xfrm rot="21072600">
            <a:off x="4349160" y="5137920"/>
            <a:ext cx="803160" cy="566280"/>
          </a:xfrm>
          <a:prstGeom prst="rect">
            <a:avLst/>
          </a:prstGeom>
          <a:ln w="0">
            <a:noFill/>
          </a:ln>
        </p:spPr>
      </p:pic>
      <p:sp>
        <p:nvSpPr>
          <p:cNvPr id="466" name=""/>
          <p:cNvSpPr/>
          <p:nvPr/>
        </p:nvSpPr>
        <p:spPr>
          <a:xfrm>
            <a:off x="2769120" y="4272120"/>
            <a:ext cx="1524600" cy="667800"/>
          </a:xfrm>
          <a:prstGeom prst="wedgeRoundRectCallout">
            <a:avLst>
              <a:gd name="adj1" fmla="val 64477"/>
              <a:gd name="adj2" fmla="val 105722"/>
              <a:gd name="adj3" fmla="val 16667"/>
            </a:avLst>
          </a:prstGeom>
          <a:solidFill>
            <a:srgbClr val="eeeeee"/>
          </a:solidFill>
          <a:ln w="0">
            <a:solidFill>
              <a:srgbClr val="254061"/>
            </a:solidFill>
          </a:ln>
        </p:spPr>
        <p:style>
          <a:lnRef idx="0"/>
          <a:fillRef idx="0"/>
          <a:effectRef idx="0"/>
          <a:fontRef idx="minor"/>
        </p:style>
        <p:txBody>
          <a:bodyPr lIns="90000" rIns="90000" tIns="45000" bIns="45000" anchor="ctr">
            <a:noAutofit/>
          </a:bodyPr>
          <a:p>
            <a:pPr>
              <a:lnSpc>
                <a:spcPct val="100000"/>
              </a:lnSpc>
            </a:pPr>
            <a:r>
              <a:rPr b="1" lang="fr-FR" sz="1300" spc="-1" strike="noStrike">
                <a:solidFill>
                  <a:srgbClr val="000000"/>
                </a:solidFill>
                <a:latin typeface="Arial"/>
                <a:ea typeface="DejaVu Sans"/>
              </a:rPr>
              <a:t>4</a:t>
            </a:r>
            <a:r>
              <a:rPr b="0" lang="fr-FR" sz="1300" spc="-1" strike="noStrike">
                <a:solidFill>
                  <a:srgbClr val="000000"/>
                </a:solidFill>
                <a:latin typeface="Arial"/>
                <a:ea typeface="DejaVu Sans"/>
              </a:rPr>
              <a:t>. je passe la carte Ze Watt</a:t>
            </a:r>
            <a:endParaRPr b="0" lang="fr-FR" sz="13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467" name="" descr=""/>
          <p:cNvPicPr/>
          <p:nvPr/>
        </p:nvPicPr>
        <p:blipFill>
          <a:blip r:embed="rId1"/>
          <a:srcRect l="1154" t="737" r="232" b="0"/>
          <a:stretch/>
        </p:blipFill>
        <p:spPr>
          <a:xfrm>
            <a:off x="4500000" y="1228680"/>
            <a:ext cx="3146400" cy="1767600"/>
          </a:xfrm>
          <a:prstGeom prst="rect">
            <a:avLst/>
          </a:prstGeom>
          <a:ln w="0">
            <a:noFill/>
          </a:ln>
        </p:spPr>
      </p:pic>
      <p:sp>
        <p:nvSpPr>
          <p:cNvPr id="468" name="CustomShape 32"/>
          <p:cNvSpPr/>
          <p:nvPr/>
        </p:nvSpPr>
        <p:spPr>
          <a:xfrm>
            <a:off x="457200" y="274680"/>
            <a:ext cx="8256600" cy="1126440"/>
          </a:xfrm>
          <a:prstGeom prst="rect">
            <a:avLst/>
          </a:prstGeom>
          <a:noFill/>
          <a:ln w="0">
            <a:noFill/>
          </a:ln>
        </p:spPr>
        <p:style>
          <a:lnRef idx="0"/>
          <a:fillRef idx="0"/>
          <a:effectRef idx="0"/>
          <a:fontRef idx="minor"/>
        </p:style>
        <p:txBody>
          <a:bodyPr lIns="90000" rIns="90000" tIns="45000" bIns="45000" anchor="ctr">
            <a:normAutofit/>
          </a:bodyPr>
          <a:p>
            <a:pPr>
              <a:lnSpc>
                <a:spcPct val="100000"/>
              </a:lnSpc>
              <a:tabLst>
                <a:tab algn="l" pos="408240"/>
              </a:tabLst>
            </a:pPr>
            <a:r>
              <a:rPr b="1" lang="fr-FR" sz="2400" spc="-1" strike="noStrike">
                <a:solidFill>
                  <a:srgbClr val="e16c00"/>
                </a:solidFill>
                <a:latin typeface="Tahoma"/>
                <a:ea typeface="Tahoma"/>
              </a:rPr>
              <a:t>Pendant la recharge</a:t>
            </a:r>
            <a:endParaRPr b="0" lang="fr-FR" sz="2400" spc="-1" strike="noStrike">
              <a:solidFill>
                <a:srgbClr val="000000"/>
              </a:solidFill>
              <a:latin typeface="Arial"/>
            </a:endParaRPr>
          </a:p>
        </p:txBody>
      </p:sp>
      <p:sp>
        <p:nvSpPr>
          <p:cNvPr id="469" name="Line 16"/>
          <p:cNvSpPr/>
          <p:nvPr/>
        </p:nvSpPr>
        <p:spPr>
          <a:xfrm>
            <a:off x="539280" y="1124640"/>
            <a:ext cx="1152360" cy="360"/>
          </a:xfrm>
          <a:prstGeom prst="line">
            <a:avLst/>
          </a:prstGeom>
          <a:ln w="12700">
            <a:solidFill>
              <a:srgbClr val="d9d9d9"/>
            </a:solidFill>
            <a:round/>
          </a:ln>
        </p:spPr>
        <p:style>
          <a:lnRef idx="1">
            <a:schemeClr val="accent1"/>
          </a:lnRef>
          <a:fillRef idx="0">
            <a:schemeClr val="accent1"/>
          </a:fillRef>
          <a:effectRef idx="0">
            <a:schemeClr val="accent1"/>
          </a:effectRef>
          <a:fontRef idx="minor"/>
        </p:style>
        <p:txBody>
          <a:bodyPr lIns="90000" rIns="90000" tIns="-44640" bIns="-44640" anchor="t" anchorCtr="1">
            <a:noAutofit/>
          </a:bodyPr>
          <a:p>
            <a:endParaRPr b="0" lang="fr-FR" sz="1800" spc="-1" strike="noStrike">
              <a:solidFill>
                <a:srgbClr val="000000"/>
              </a:solidFill>
              <a:latin typeface="Arial"/>
              <a:ea typeface="DejaVu Sans"/>
            </a:endParaRPr>
          </a:p>
        </p:txBody>
      </p:sp>
      <p:pic>
        <p:nvPicPr>
          <p:cNvPr id="470" name="Picture 2_ 15" descr="C:\wamp\www\VIRALGAMES_2012-Corporate\Graphs\Sources\Images\vague_bordure.png"/>
          <p:cNvPicPr/>
          <p:nvPr/>
        </p:nvPicPr>
        <p:blipFill>
          <a:blip r:embed="rId2"/>
          <a:stretch/>
        </p:blipFill>
        <p:spPr>
          <a:xfrm>
            <a:off x="8316360" y="0"/>
            <a:ext cx="811080" cy="6841440"/>
          </a:xfrm>
          <a:prstGeom prst="rect">
            <a:avLst/>
          </a:prstGeom>
          <a:ln w="0">
            <a:noFill/>
          </a:ln>
        </p:spPr>
      </p:pic>
      <p:sp>
        <p:nvSpPr>
          <p:cNvPr id="471" name="CustomShape 33"/>
          <p:cNvSpPr/>
          <p:nvPr/>
        </p:nvSpPr>
        <p:spPr>
          <a:xfrm>
            <a:off x="6553080" y="6356520"/>
            <a:ext cx="2117160" cy="348480"/>
          </a:xfrm>
          <a:prstGeom prst="rect">
            <a:avLst/>
          </a:prstGeom>
          <a:noFill/>
          <a:ln w="0">
            <a:noFill/>
          </a:ln>
        </p:spPr>
        <p:style>
          <a:lnRef idx="0"/>
          <a:fillRef idx="0"/>
          <a:effectRef idx="0"/>
          <a:fontRef idx="minor"/>
        </p:style>
        <p:txBody>
          <a:bodyPr lIns="90000" rIns="90000" tIns="45000" bIns="45000" anchor="ctr">
            <a:noAutofit/>
          </a:bodyPr>
          <a:p>
            <a:pPr algn="r">
              <a:lnSpc>
                <a:spcPct val="100000"/>
              </a:lnSpc>
              <a:tabLst>
                <a:tab algn="l" pos="408240"/>
              </a:tabLst>
            </a:pPr>
            <a:fld id="{10E94CFC-4B26-4A70-B3CF-8E4BE7BD27A2}" type="slidenum">
              <a:rPr b="0" lang="fr-FR" sz="1200" spc="-1" strike="noStrike">
                <a:solidFill>
                  <a:srgbClr val="8b8b8b"/>
                </a:solidFill>
                <a:latin typeface="Calibri"/>
                <a:ea typeface="DejaVu Sans"/>
              </a:rPr>
              <a:t>&lt;numéro&gt;</a:t>
            </a:fld>
            <a:endParaRPr b="0" lang="fr-FR" sz="1200" spc="-1" strike="noStrike">
              <a:solidFill>
                <a:srgbClr val="000000"/>
              </a:solidFill>
              <a:latin typeface="Arial"/>
            </a:endParaRPr>
          </a:p>
        </p:txBody>
      </p:sp>
      <p:sp>
        <p:nvSpPr>
          <p:cNvPr id="472" name="CustomShape 34"/>
          <p:cNvSpPr/>
          <p:nvPr/>
        </p:nvSpPr>
        <p:spPr>
          <a:xfrm>
            <a:off x="4464000" y="1080000"/>
            <a:ext cx="3235320" cy="5575320"/>
          </a:xfrm>
          <a:prstGeom prst="rect">
            <a:avLst/>
          </a:prstGeom>
          <a:noFill/>
          <a:ln w="9360">
            <a:solidFill>
              <a:srgbClr val="808080"/>
            </a:solidFill>
            <a:prstDash val="dashDot"/>
            <a:miter/>
          </a:ln>
        </p:spPr>
        <p:style>
          <a:lnRef idx="0"/>
          <a:fillRef idx="0"/>
          <a:effectRef idx="0"/>
          <a:fontRef idx="minor"/>
        </p:style>
        <p:txBody>
          <a:bodyPr lIns="90000" rIns="90000" tIns="46800" bIns="468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p:txBody>
      </p:sp>
      <p:pic>
        <p:nvPicPr>
          <p:cNvPr id="473" name="" descr=""/>
          <p:cNvPicPr/>
          <p:nvPr/>
        </p:nvPicPr>
        <p:blipFill>
          <a:blip r:embed="rId3"/>
          <a:srcRect l="65661" t="73049" r="16478" b="2345"/>
          <a:stretch/>
        </p:blipFill>
        <p:spPr>
          <a:xfrm>
            <a:off x="7238520" y="3157920"/>
            <a:ext cx="439920" cy="409680"/>
          </a:xfrm>
          <a:prstGeom prst="rect">
            <a:avLst/>
          </a:prstGeom>
          <a:ln w="0">
            <a:noFill/>
          </a:ln>
        </p:spPr>
      </p:pic>
      <p:sp>
        <p:nvSpPr>
          <p:cNvPr id="474" name=""/>
          <p:cNvSpPr/>
          <p:nvPr/>
        </p:nvSpPr>
        <p:spPr>
          <a:xfrm>
            <a:off x="4536000" y="1156680"/>
            <a:ext cx="3088080" cy="20880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1" lang="fr-FR" sz="800" spc="-1" strike="noStrike">
                <a:solidFill>
                  <a:srgbClr val="000000"/>
                </a:solidFill>
                <a:latin typeface="Arial"/>
                <a:ea typeface="DejaVu Sans"/>
              </a:rPr>
              <a:t>12:20 GMT+1 / Dans les environs de Pau</a:t>
            </a:r>
            <a:endParaRPr b="0" lang="fr-FR" sz="800" spc="-1" strike="noStrike">
              <a:solidFill>
                <a:srgbClr val="000000"/>
              </a:solidFill>
              <a:latin typeface="Arial"/>
            </a:endParaRPr>
          </a:p>
        </p:txBody>
      </p:sp>
      <p:sp>
        <p:nvSpPr>
          <p:cNvPr id="475" name=""/>
          <p:cNvSpPr/>
          <p:nvPr/>
        </p:nvSpPr>
        <p:spPr>
          <a:xfrm>
            <a:off x="4548960" y="3193920"/>
            <a:ext cx="2659320" cy="35892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Regarde ça Sophie, on peut voir combien d’énergie on économise. C’est fascinant.</a:t>
            </a:r>
            <a:endParaRPr b="0" lang="fr-FR" sz="800" spc="-1" strike="noStrike">
              <a:solidFill>
                <a:srgbClr val="000000"/>
              </a:solidFill>
              <a:latin typeface="Arial"/>
            </a:endParaRPr>
          </a:p>
        </p:txBody>
      </p:sp>
      <p:pic>
        <p:nvPicPr>
          <p:cNvPr id="476" name="" descr=""/>
          <p:cNvPicPr/>
          <p:nvPr/>
        </p:nvPicPr>
        <p:blipFill>
          <a:blip r:embed="rId4"/>
          <a:srcRect l="35204" t="49416" r="48950" b="26778"/>
          <a:stretch/>
        </p:blipFill>
        <p:spPr>
          <a:xfrm>
            <a:off x="4529880" y="3674880"/>
            <a:ext cx="390240" cy="396360"/>
          </a:xfrm>
          <a:prstGeom prst="rect">
            <a:avLst/>
          </a:prstGeom>
          <a:ln w="0">
            <a:noFill/>
          </a:ln>
        </p:spPr>
      </p:pic>
      <p:sp>
        <p:nvSpPr>
          <p:cNvPr id="477" name=""/>
          <p:cNvSpPr/>
          <p:nvPr/>
        </p:nvSpPr>
        <p:spPr>
          <a:xfrm>
            <a:off x="4993920" y="3728160"/>
            <a:ext cx="1478520" cy="21564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C'est comme un jeu vidéo</a:t>
            </a:r>
            <a:endParaRPr b="0" lang="fr-FR" sz="800" spc="-1" strike="noStrike">
              <a:solidFill>
                <a:srgbClr val="000000"/>
              </a:solidFill>
              <a:latin typeface="Arial"/>
            </a:endParaRPr>
          </a:p>
        </p:txBody>
      </p:sp>
      <p:sp>
        <p:nvSpPr>
          <p:cNvPr id="478" name=""/>
          <p:cNvSpPr/>
          <p:nvPr/>
        </p:nvSpPr>
        <p:spPr>
          <a:xfrm>
            <a:off x="4960800" y="4718160"/>
            <a:ext cx="1865160" cy="288000"/>
          </a:xfrm>
          <a:prstGeom prst="rect">
            <a:avLst/>
          </a:prstGeom>
          <a:solidFill>
            <a:srgbClr val="81d41a"/>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Je vais en profiter pour me reposer</a:t>
            </a:r>
            <a:endParaRPr b="0" lang="fr-FR" sz="800" spc="-1" strike="noStrike">
              <a:solidFill>
                <a:srgbClr val="000000"/>
              </a:solidFill>
              <a:latin typeface="Arial"/>
            </a:endParaRPr>
          </a:p>
        </p:txBody>
      </p:sp>
      <p:pic>
        <p:nvPicPr>
          <p:cNvPr id="479" name="" descr=""/>
          <p:cNvPicPr/>
          <p:nvPr/>
        </p:nvPicPr>
        <p:blipFill>
          <a:blip r:embed="rId5"/>
          <a:srcRect l="65661" t="73049" r="16478" b="2345"/>
          <a:stretch/>
        </p:blipFill>
        <p:spPr>
          <a:xfrm>
            <a:off x="7261560" y="4148640"/>
            <a:ext cx="439920" cy="409680"/>
          </a:xfrm>
          <a:prstGeom prst="rect">
            <a:avLst/>
          </a:prstGeom>
          <a:ln w="0">
            <a:noFill/>
          </a:ln>
        </p:spPr>
      </p:pic>
      <p:sp>
        <p:nvSpPr>
          <p:cNvPr id="480" name=""/>
          <p:cNvSpPr/>
          <p:nvPr/>
        </p:nvSpPr>
        <p:spPr>
          <a:xfrm>
            <a:off x="4572000" y="4184640"/>
            <a:ext cx="2659320" cy="35892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Nous avons 20 minutes de charge, qu’est ce que tu comptes faire ?</a:t>
            </a:r>
            <a:endParaRPr b="0" lang="fr-FR" sz="800" spc="-1" strike="noStrike">
              <a:solidFill>
                <a:srgbClr val="000000"/>
              </a:solidFill>
              <a:latin typeface="Arial"/>
            </a:endParaRPr>
          </a:p>
        </p:txBody>
      </p:sp>
      <p:pic>
        <p:nvPicPr>
          <p:cNvPr id="481" name="" descr=""/>
          <p:cNvPicPr/>
          <p:nvPr/>
        </p:nvPicPr>
        <p:blipFill>
          <a:blip r:embed="rId6"/>
          <a:srcRect l="35204" t="49416" r="48950" b="26778"/>
          <a:stretch/>
        </p:blipFill>
        <p:spPr>
          <a:xfrm>
            <a:off x="4507200" y="4682880"/>
            <a:ext cx="390240" cy="396360"/>
          </a:xfrm>
          <a:prstGeom prst="rect">
            <a:avLst/>
          </a:prstGeom>
          <a:ln w="0">
            <a:noFill/>
          </a:ln>
        </p:spPr>
      </p:pic>
      <p:sp>
        <p:nvSpPr>
          <p:cNvPr id="482" name=""/>
          <p:cNvSpPr/>
          <p:nvPr/>
        </p:nvSpPr>
        <p:spPr>
          <a:xfrm>
            <a:off x="4960800" y="5103720"/>
            <a:ext cx="1865160" cy="288000"/>
          </a:xfrm>
          <a:prstGeom prst="rect">
            <a:avLst/>
          </a:prstGeom>
          <a:solidFill>
            <a:srgbClr val="81d41a"/>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Je vais chercher un café</a:t>
            </a:r>
            <a:endParaRPr b="0" lang="fr-FR" sz="800" spc="-1" strike="noStrike">
              <a:solidFill>
                <a:srgbClr val="000000"/>
              </a:solidFill>
              <a:latin typeface="Arial"/>
            </a:endParaRPr>
          </a:p>
        </p:txBody>
      </p:sp>
      <p:sp>
        <p:nvSpPr>
          <p:cNvPr id="483" name=""/>
          <p:cNvSpPr/>
          <p:nvPr/>
        </p:nvSpPr>
        <p:spPr>
          <a:xfrm>
            <a:off x="4960800" y="5489280"/>
            <a:ext cx="1865160" cy="341640"/>
          </a:xfrm>
          <a:prstGeom prst="rect">
            <a:avLst/>
          </a:prstGeom>
          <a:solidFill>
            <a:srgbClr val="81d41a"/>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Je vais en profiter pour passer un appel !</a:t>
            </a:r>
            <a:endParaRPr b="0" lang="fr-FR" sz="800" spc="-1" strike="noStrike">
              <a:solidFill>
                <a:srgbClr val="000000"/>
              </a:solidFill>
              <a:latin typeface="Arial"/>
            </a:endParaRPr>
          </a:p>
        </p:txBody>
      </p:sp>
      <p:sp>
        <p:nvSpPr>
          <p:cNvPr id="484" name=""/>
          <p:cNvSpPr/>
          <p:nvPr/>
        </p:nvSpPr>
        <p:spPr>
          <a:xfrm>
            <a:off x="1522800" y="4277520"/>
            <a:ext cx="2396520" cy="63576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 Après une micro sieste de 10 minutes *</a:t>
            </a:r>
            <a:endParaRPr b="0" lang="fr-FR" sz="800" spc="-1" strike="noStrike">
              <a:solidFill>
                <a:srgbClr val="000000"/>
              </a:solidFill>
              <a:latin typeface="Arial"/>
            </a:endParaRPr>
          </a:p>
          <a:p>
            <a:pPr>
              <a:lnSpc>
                <a:spcPct val="100000"/>
              </a:lnSpc>
            </a:pPr>
            <a:r>
              <a:rPr b="0" lang="fr-FR" sz="800" spc="-1" strike="noStrike">
                <a:solidFill>
                  <a:srgbClr val="000000"/>
                </a:solidFill>
                <a:latin typeface="Arial"/>
                <a:ea typeface="DejaVu Sans"/>
              </a:rPr>
              <a:t>Aaaahhh… moi aussi j’ai rechargé mes batteries ! Je vais aller chercher un café, tu veux quelque chose ?</a:t>
            </a:r>
            <a:endParaRPr b="0" lang="fr-FR" sz="800" spc="-1" strike="noStrike">
              <a:solidFill>
                <a:srgbClr val="000000"/>
              </a:solidFill>
              <a:latin typeface="Arial"/>
            </a:endParaRPr>
          </a:p>
        </p:txBody>
      </p:sp>
      <p:pic>
        <p:nvPicPr>
          <p:cNvPr id="485" name="" descr=""/>
          <p:cNvPicPr/>
          <p:nvPr/>
        </p:nvPicPr>
        <p:blipFill>
          <a:blip r:embed="rId7"/>
          <a:srcRect l="35204" t="49416" r="48950" b="26778"/>
          <a:stretch/>
        </p:blipFill>
        <p:spPr>
          <a:xfrm>
            <a:off x="1054440" y="4442040"/>
            <a:ext cx="390240" cy="396360"/>
          </a:xfrm>
          <a:prstGeom prst="rect">
            <a:avLst/>
          </a:prstGeom>
          <a:ln w="0">
            <a:noFill/>
          </a:ln>
        </p:spPr>
      </p:pic>
      <p:sp>
        <p:nvSpPr>
          <p:cNvPr id="486" name=""/>
          <p:cNvSpPr/>
          <p:nvPr/>
        </p:nvSpPr>
        <p:spPr>
          <a:xfrm>
            <a:off x="4029840" y="4768200"/>
            <a:ext cx="377280" cy="174240"/>
          </a:xfrm>
          <a:prstGeom prst="leftArrow">
            <a:avLst>
              <a:gd name="adj1" fmla="val 50000"/>
              <a:gd name="adj2" fmla="val 53717"/>
            </a:avLst>
          </a:prstGeom>
          <a:solidFill>
            <a:schemeClr val="accent1"/>
          </a:solidFill>
          <a:ln w="0">
            <a:solidFill>
              <a:srgbClr val="254061"/>
            </a:solidFill>
          </a:ln>
        </p:spPr>
        <p:style>
          <a:lnRef idx="0"/>
          <a:fillRef idx="0"/>
          <a:effectRef idx="0"/>
          <a:fontRef idx="minor"/>
        </p:style>
        <p:txBody>
          <a:bodyPr lIns="90000" rIns="90000" tIns="43560" bIns="43560" anchor="ctr">
            <a:noAutofit/>
          </a:bodyPr>
          <a:p>
            <a:pPr>
              <a:lnSpc>
                <a:spcPct val="100000"/>
              </a:lnSpc>
            </a:pPr>
            <a:endParaRPr b="0" lang="fr-FR" sz="1800" spc="-1" strike="noStrike">
              <a:solidFill>
                <a:srgbClr val="000000"/>
              </a:solidFill>
              <a:latin typeface="Arial"/>
              <a:ea typeface="DejaVu Sans"/>
            </a:endParaRPr>
          </a:p>
        </p:txBody>
      </p:sp>
      <p:sp>
        <p:nvSpPr>
          <p:cNvPr id="487" name=""/>
          <p:cNvSpPr/>
          <p:nvPr/>
        </p:nvSpPr>
        <p:spPr>
          <a:xfrm>
            <a:off x="1536120" y="5605560"/>
            <a:ext cx="2396520" cy="59256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 … bla bla bla… Après avoir raccroché *</a:t>
            </a:r>
            <a:endParaRPr b="0" lang="fr-FR" sz="800" spc="-1" strike="noStrike">
              <a:solidFill>
                <a:srgbClr val="000000"/>
              </a:solidFill>
              <a:latin typeface="Arial"/>
            </a:endParaRPr>
          </a:p>
          <a:p>
            <a:pPr>
              <a:lnSpc>
                <a:spcPct val="100000"/>
              </a:lnSpc>
            </a:pPr>
            <a:r>
              <a:rPr b="0" lang="fr-FR" sz="800" spc="-1" strike="noStrike">
                <a:solidFill>
                  <a:srgbClr val="000000"/>
                </a:solidFill>
                <a:latin typeface="Arial"/>
                <a:ea typeface="DejaVu Sans"/>
              </a:rPr>
              <a:t>Voilà comment on optimise les temps de recharge ! J’ai droit à un bon café maintenant, tu veux quelque chose !?</a:t>
            </a:r>
            <a:endParaRPr b="0" lang="fr-FR" sz="800" spc="-1" strike="noStrike">
              <a:solidFill>
                <a:srgbClr val="000000"/>
              </a:solidFill>
              <a:latin typeface="Arial"/>
            </a:endParaRPr>
          </a:p>
        </p:txBody>
      </p:sp>
      <p:pic>
        <p:nvPicPr>
          <p:cNvPr id="488" name="" descr=""/>
          <p:cNvPicPr/>
          <p:nvPr/>
        </p:nvPicPr>
        <p:blipFill>
          <a:blip r:embed="rId8"/>
          <a:srcRect l="35204" t="49416" r="48950" b="26778"/>
          <a:stretch/>
        </p:blipFill>
        <p:spPr>
          <a:xfrm>
            <a:off x="1067760" y="5583600"/>
            <a:ext cx="390240" cy="396360"/>
          </a:xfrm>
          <a:prstGeom prst="rect">
            <a:avLst/>
          </a:prstGeom>
          <a:ln w="0">
            <a:noFill/>
          </a:ln>
        </p:spPr>
      </p:pic>
      <p:sp>
        <p:nvSpPr>
          <p:cNvPr id="489" name=""/>
          <p:cNvSpPr/>
          <p:nvPr/>
        </p:nvSpPr>
        <p:spPr>
          <a:xfrm>
            <a:off x="4029840" y="5704200"/>
            <a:ext cx="377280" cy="174240"/>
          </a:xfrm>
          <a:prstGeom prst="leftArrow">
            <a:avLst>
              <a:gd name="adj1" fmla="val 50000"/>
              <a:gd name="adj2" fmla="val 53717"/>
            </a:avLst>
          </a:prstGeom>
          <a:solidFill>
            <a:schemeClr val="accent1"/>
          </a:solidFill>
          <a:ln w="0">
            <a:solidFill>
              <a:srgbClr val="254061"/>
            </a:solidFill>
          </a:ln>
        </p:spPr>
        <p:style>
          <a:lnRef idx="0"/>
          <a:fillRef idx="0"/>
          <a:effectRef idx="0"/>
          <a:fontRef idx="minor"/>
        </p:style>
        <p:txBody>
          <a:bodyPr lIns="90000" rIns="90000" tIns="43560" bIns="43560" anchor="ctr">
            <a:noAutofit/>
          </a:bodyPr>
          <a:p>
            <a:pPr>
              <a:lnSpc>
                <a:spcPct val="100000"/>
              </a:lnSpc>
            </a:pPr>
            <a:endParaRPr b="0" lang="fr-FR" sz="1800" spc="-1" strike="noStrike">
              <a:solidFill>
                <a:srgbClr val="000000"/>
              </a:solidFill>
              <a:latin typeface="Arial"/>
              <a:ea typeface="DejaVu Sans"/>
            </a:endParaRPr>
          </a:p>
        </p:txBody>
      </p:sp>
      <p:pic>
        <p:nvPicPr>
          <p:cNvPr id="490" name="" descr=""/>
          <p:cNvPicPr/>
          <p:nvPr/>
        </p:nvPicPr>
        <p:blipFill>
          <a:blip r:embed="rId9"/>
          <a:srcRect l="65661" t="73049" r="16478" b="2345"/>
          <a:stretch/>
        </p:blipFill>
        <p:spPr>
          <a:xfrm>
            <a:off x="7248600" y="6039000"/>
            <a:ext cx="439920" cy="409680"/>
          </a:xfrm>
          <a:prstGeom prst="rect">
            <a:avLst/>
          </a:prstGeom>
          <a:ln w="0">
            <a:noFill/>
          </a:ln>
        </p:spPr>
      </p:pic>
      <p:sp>
        <p:nvSpPr>
          <p:cNvPr id="491" name=""/>
          <p:cNvSpPr/>
          <p:nvPr/>
        </p:nvSpPr>
        <p:spPr>
          <a:xfrm>
            <a:off x="5898240" y="6075000"/>
            <a:ext cx="1320120" cy="35892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 zzzzZZZZZzzzz *</a:t>
            </a:r>
            <a:endParaRPr b="0" lang="fr-FR" sz="800" spc="-1" strike="noStrike">
              <a:solidFill>
                <a:srgbClr val="000000"/>
              </a:solidFill>
              <a:latin typeface="Arial"/>
            </a:endParaRPr>
          </a:p>
        </p:txBody>
      </p:sp>
      <p:sp>
        <p:nvSpPr>
          <p:cNvPr id="492" name=""/>
          <p:cNvSpPr/>
          <p:nvPr/>
        </p:nvSpPr>
        <p:spPr>
          <a:xfrm>
            <a:off x="1536120" y="5158080"/>
            <a:ext cx="2396520" cy="23472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Tu veux quelque chose ?</a:t>
            </a:r>
            <a:endParaRPr b="0" lang="fr-FR" sz="800" spc="-1" strike="noStrike">
              <a:solidFill>
                <a:srgbClr val="000000"/>
              </a:solidFill>
              <a:latin typeface="Arial"/>
            </a:endParaRPr>
          </a:p>
        </p:txBody>
      </p:sp>
      <p:pic>
        <p:nvPicPr>
          <p:cNvPr id="493" name="" descr=""/>
          <p:cNvPicPr/>
          <p:nvPr/>
        </p:nvPicPr>
        <p:blipFill>
          <a:blip r:embed="rId10"/>
          <a:srcRect l="35204" t="49416" r="48950" b="26778"/>
          <a:stretch/>
        </p:blipFill>
        <p:spPr>
          <a:xfrm>
            <a:off x="1067400" y="5079600"/>
            <a:ext cx="390240" cy="396360"/>
          </a:xfrm>
          <a:prstGeom prst="rect">
            <a:avLst/>
          </a:prstGeom>
          <a:ln w="0">
            <a:noFill/>
          </a:ln>
        </p:spPr>
      </p:pic>
      <p:sp>
        <p:nvSpPr>
          <p:cNvPr id="494" name=""/>
          <p:cNvSpPr/>
          <p:nvPr/>
        </p:nvSpPr>
        <p:spPr>
          <a:xfrm>
            <a:off x="4030200" y="5200560"/>
            <a:ext cx="377280" cy="174240"/>
          </a:xfrm>
          <a:prstGeom prst="leftArrow">
            <a:avLst>
              <a:gd name="adj1" fmla="val 50000"/>
              <a:gd name="adj2" fmla="val 53717"/>
            </a:avLst>
          </a:prstGeom>
          <a:solidFill>
            <a:schemeClr val="accent1"/>
          </a:solidFill>
          <a:ln w="0">
            <a:solidFill>
              <a:srgbClr val="254061"/>
            </a:solidFill>
          </a:ln>
        </p:spPr>
        <p:style>
          <a:lnRef idx="0"/>
          <a:fillRef idx="0"/>
          <a:effectRef idx="0"/>
          <a:fontRef idx="minor"/>
        </p:style>
        <p:txBody>
          <a:bodyPr lIns="90000" rIns="90000" tIns="43560" bIns="43560" anchor="ctr">
            <a:noAutofit/>
          </a:bodyPr>
          <a:p>
            <a:pPr>
              <a:lnSpc>
                <a:spcPct val="100000"/>
              </a:lnSpc>
            </a:pPr>
            <a:endParaRPr b="0" lang="fr-FR" sz="1800" spc="-1" strike="noStrike">
              <a:solidFill>
                <a:srgbClr val="000000"/>
              </a:solidFill>
              <a:latin typeface="Arial"/>
              <a:ea typeface="DejaVu Sans"/>
            </a:endParaRPr>
          </a:p>
        </p:txBody>
      </p:sp>
    </p:spTree>
  </p:cSld>
  <mc:AlternateContent>
    <mc:Choice Requires="p14">
      <p:transition spd="slow" p14:dur="2000"/>
    </mc:Choice>
    <mc:Fallback>
      <p:transition spd="slow"/>
    </mc:Fallback>
  </mc:AlternateContent>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495" name="" descr=""/>
          <p:cNvPicPr/>
          <p:nvPr/>
        </p:nvPicPr>
        <p:blipFill>
          <a:blip r:embed="rId1"/>
          <a:stretch/>
        </p:blipFill>
        <p:spPr>
          <a:xfrm>
            <a:off x="4493880" y="1120680"/>
            <a:ext cx="3155400" cy="2035800"/>
          </a:xfrm>
          <a:prstGeom prst="rect">
            <a:avLst/>
          </a:prstGeom>
          <a:ln w="0">
            <a:noFill/>
          </a:ln>
        </p:spPr>
      </p:pic>
      <p:sp>
        <p:nvSpPr>
          <p:cNvPr id="496" name="CustomShape 60"/>
          <p:cNvSpPr/>
          <p:nvPr/>
        </p:nvSpPr>
        <p:spPr>
          <a:xfrm>
            <a:off x="457200" y="274680"/>
            <a:ext cx="8256600" cy="1126440"/>
          </a:xfrm>
          <a:prstGeom prst="rect">
            <a:avLst/>
          </a:prstGeom>
          <a:noFill/>
          <a:ln w="0">
            <a:noFill/>
          </a:ln>
        </p:spPr>
        <p:style>
          <a:lnRef idx="0"/>
          <a:fillRef idx="0"/>
          <a:effectRef idx="0"/>
          <a:fontRef idx="minor"/>
        </p:style>
        <p:txBody>
          <a:bodyPr lIns="90000" rIns="90000" tIns="45000" bIns="45000" anchor="ctr">
            <a:normAutofit/>
          </a:bodyPr>
          <a:p>
            <a:pPr>
              <a:lnSpc>
                <a:spcPct val="100000"/>
              </a:lnSpc>
              <a:tabLst>
                <a:tab algn="l" pos="408240"/>
              </a:tabLst>
            </a:pPr>
            <a:r>
              <a:rPr b="1" lang="fr-FR" sz="2400" spc="-1" strike="noStrike">
                <a:solidFill>
                  <a:srgbClr val="e16c00"/>
                </a:solidFill>
                <a:latin typeface="Tahoma"/>
                <a:ea typeface="Tahoma"/>
              </a:rPr>
              <a:t>Pendant la recharge</a:t>
            </a:r>
            <a:endParaRPr b="0" lang="fr-FR" sz="2400" spc="-1" strike="noStrike">
              <a:solidFill>
                <a:srgbClr val="000000"/>
              </a:solidFill>
              <a:latin typeface="Arial"/>
            </a:endParaRPr>
          </a:p>
        </p:txBody>
      </p:sp>
      <p:sp>
        <p:nvSpPr>
          <p:cNvPr id="497" name="Line 17"/>
          <p:cNvSpPr/>
          <p:nvPr/>
        </p:nvSpPr>
        <p:spPr>
          <a:xfrm>
            <a:off x="539280" y="1124640"/>
            <a:ext cx="1152360" cy="360"/>
          </a:xfrm>
          <a:prstGeom prst="line">
            <a:avLst/>
          </a:prstGeom>
          <a:ln w="12700">
            <a:solidFill>
              <a:srgbClr val="d9d9d9"/>
            </a:solidFill>
            <a:round/>
          </a:ln>
        </p:spPr>
        <p:style>
          <a:lnRef idx="1">
            <a:schemeClr val="accent1"/>
          </a:lnRef>
          <a:fillRef idx="0">
            <a:schemeClr val="accent1"/>
          </a:fillRef>
          <a:effectRef idx="0">
            <a:schemeClr val="accent1"/>
          </a:effectRef>
          <a:fontRef idx="minor"/>
        </p:style>
        <p:txBody>
          <a:bodyPr lIns="90000" rIns="90000" tIns="-44640" bIns="-44640" anchor="t" anchorCtr="1">
            <a:noAutofit/>
          </a:bodyPr>
          <a:p>
            <a:endParaRPr b="0" lang="fr-FR" sz="1800" spc="-1" strike="noStrike">
              <a:solidFill>
                <a:srgbClr val="000000"/>
              </a:solidFill>
              <a:latin typeface="Arial"/>
              <a:ea typeface="DejaVu Sans"/>
            </a:endParaRPr>
          </a:p>
        </p:txBody>
      </p:sp>
      <p:pic>
        <p:nvPicPr>
          <p:cNvPr id="498" name="Picture 2_ 16" descr="C:\wamp\www\VIRALGAMES_2012-Corporate\Graphs\Sources\Images\vague_bordure.png"/>
          <p:cNvPicPr/>
          <p:nvPr/>
        </p:nvPicPr>
        <p:blipFill>
          <a:blip r:embed="rId2"/>
          <a:stretch/>
        </p:blipFill>
        <p:spPr>
          <a:xfrm>
            <a:off x="8316360" y="0"/>
            <a:ext cx="811080" cy="6841440"/>
          </a:xfrm>
          <a:prstGeom prst="rect">
            <a:avLst/>
          </a:prstGeom>
          <a:ln w="0">
            <a:noFill/>
          </a:ln>
        </p:spPr>
      </p:pic>
      <p:sp>
        <p:nvSpPr>
          <p:cNvPr id="499" name="CustomShape 61"/>
          <p:cNvSpPr/>
          <p:nvPr/>
        </p:nvSpPr>
        <p:spPr>
          <a:xfrm>
            <a:off x="6553080" y="6356520"/>
            <a:ext cx="2117160" cy="348480"/>
          </a:xfrm>
          <a:prstGeom prst="rect">
            <a:avLst/>
          </a:prstGeom>
          <a:noFill/>
          <a:ln w="0">
            <a:noFill/>
          </a:ln>
        </p:spPr>
        <p:style>
          <a:lnRef idx="0"/>
          <a:fillRef idx="0"/>
          <a:effectRef idx="0"/>
          <a:fontRef idx="minor"/>
        </p:style>
        <p:txBody>
          <a:bodyPr lIns="90000" rIns="90000" tIns="45000" bIns="45000" anchor="ctr">
            <a:noAutofit/>
          </a:bodyPr>
          <a:p>
            <a:pPr algn="r">
              <a:lnSpc>
                <a:spcPct val="100000"/>
              </a:lnSpc>
              <a:tabLst>
                <a:tab algn="l" pos="408240"/>
              </a:tabLst>
            </a:pPr>
            <a:fld id="{19E50FCB-9608-4A3D-8F83-FF365AD6F8D7}" type="slidenum">
              <a:rPr b="0" lang="fr-FR" sz="1200" spc="-1" strike="noStrike">
                <a:solidFill>
                  <a:srgbClr val="8b8b8b"/>
                </a:solidFill>
                <a:latin typeface="Calibri"/>
                <a:ea typeface="DejaVu Sans"/>
              </a:rPr>
              <a:t>&lt;numéro&gt;</a:t>
            </a:fld>
            <a:endParaRPr b="0" lang="fr-FR" sz="1200" spc="-1" strike="noStrike">
              <a:solidFill>
                <a:srgbClr val="000000"/>
              </a:solidFill>
              <a:latin typeface="Arial"/>
            </a:endParaRPr>
          </a:p>
        </p:txBody>
      </p:sp>
      <p:sp>
        <p:nvSpPr>
          <p:cNvPr id="500" name="CustomShape 62"/>
          <p:cNvSpPr/>
          <p:nvPr/>
        </p:nvSpPr>
        <p:spPr>
          <a:xfrm>
            <a:off x="4464000" y="1080000"/>
            <a:ext cx="3235320" cy="5575320"/>
          </a:xfrm>
          <a:prstGeom prst="rect">
            <a:avLst/>
          </a:prstGeom>
          <a:noFill/>
          <a:ln w="9360">
            <a:solidFill>
              <a:srgbClr val="808080"/>
            </a:solidFill>
            <a:prstDash val="dashDot"/>
            <a:miter/>
          </a:ln>
        </p:spPr>
        <p:style>
          <a:lnRef idx="0"/>
          <a:fillRef idx="0"/>
          <a:effectRef idx="0"/>
          <a:fontRef idx="minor"/>
        </p:style>
        <p:txBody>
          <a:bodyPr lIns="90000" rIns="90000" tIns="46800" bIns="468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p:txBody>
      </p:sp>
      <p:pic>
        <p:nvPicPr>
          <p:cNvPr id="501" name="" descr=""/>
          <p:cNvPicPr/>
          <p:nvPr/>
        </p:nvPicPr>
        <p:blipFill>
          <a:blip r:embed="rId3"/>
          <a:srcRect l="33994" t="70940" r="48266" b="3231"/>
          <a:stretch/>
        </p:blipFill>
        <p:spPr>
          <a:xfrm>
            <a:off x="7210800" y="3122640"/>
            <a:ext cx="436680" cy="429840"/>
          </a:xfrm>
          <a:prstGeom prst="rect">
            <a:avLst/>
          </a:prstGeom>
          <a:ln w="0">
            <a:noFill/>
          </a:ln>
        </p:spPr>
      </p:pic>
      <p:sp>
        <p:nvSpPr>
          <p:cNvPr id="502" name=""/>
          <p:cNvSpPr/>
          <p:nvPr/>
        </p:nvSpPr>
        <p:spPr>
          <a:xfrm>
            <a:off x="4536000" y="1156680"/>
            <a:ext cx="3088080" cy="20880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1" lang="fr-FR" sz="800" spc="-1" strike="noStrike">
                <a:solidFill>
                  <a:srgbClr val="000000"/>
                </a:solidFill>
                <a:latin typeface="Arial"/>
                <a:ea typeface="DejaVu Sans"/>
              </a:rPr>
              <a:t>12:25 GMT+1 / Dans les environs de Castelnaudary</a:t>
            </a:r>
            <a:endParaRPr b="0" lang="fr-FR" sz="800" spc="-1" strike="noStrike">
              <a:solidFill>
                <a:srgbClr val="000000"/>
              </a:solidFill>
              <a:latin typeface="Arial"/>
            </a:endParaRPr>
          </a:p>
        </p:txBody>
      </p:sp>
      <p:sp>
        <p:nvSpPr>
          <p:cNvPr id="503" name=""/>
          <p:cNvSpPr/>
          <p:nvPr/>
        </p:nvSpPr>
        <p:spPr>
          <a:xfrm>
            <a:off x="4548960" y="3193920"/>
            <a:ext cx="2659320" cy="48384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 marmonant *</a:t>
            </a:r>
            <a:endParaRPr b="0" lang="fr-FR" sz="800" spc="-1" strike="noStrike">
              <a:solidFill>
                <a:srgbClr val="000000"/>
              </a:solidFill>
              <a:latin typeface="Arial"/>
            </a:endParaRPr>
          </a:p>
          <a:p>
            <a:pPr>
              <a:lnSpc>
                <a:spcPct val="100000"/>
              </a:lnSpc>
            </a:pPr>
            <a:r>
              <a:rPr b="0" lang="fr-FR" sz="800" spc="-1" strike="noStrike">
                <a:solidFill>
                  <a:srgbClr val="000000"/>
                </a:solidFill>
                <a:latin typeface="Arial"/>
                <a:ea typeface="DejaVu Sans"/>
              </a:rPr>
              <a:t>… </a:t>
            </a:r>
            <a:r>
              <a:rPr b="0" lang="fr-FR" sz="800" spc="-1" strike="noStrike">
                <a:solidFill>
                  <a:srgbClr val="000000"/>
                </a:solidFill>
                <a:latin typeface="Arial"/>
                <a:ea typeface="DejaVu Sans"/>
              </a:rPr>
              <a:t>nous envoie leur signalement… devons les intercepter et récupérer les fichiers du projet...</a:t>
            </a:r>
            <a:endParaRPr b="0" lang="fr-FR" sz="800" spc="-1" strike="noStrike">
              <a:solidFill>
                <a:srgbClr val="000000"/>
              </a:solidFill>
              <a:latin typeface="Arial"/>
            </a:endParaRPr>
          </a:p>
        </p:txBody>
      </p:sp>
      <p:pic>
        <p:nvPicPr>
          <p:cNvPr id="504" name="" descr=""/>
          <p:cNvPicPr/>
          <p:nvPr/>
        </p:nvPicPr>
        <p:blipFill>
          <a:blip r:embed="rId4"/>
          <a:srcRect l="4280" t="49416" r="80367" b="26778"/>
          <a:stretch/>
        </p:blipFill>
        <p:spPr>
          <a:xfrm>
            <a:off x="4556160" y="3674880"/>
            <a:ext cx="378000" cy="396360"/>
          </a:xfrm>
          <a:prstGeom prst="rect">
            <a:avLst/>
          </a:prstGeom>
          <a:ln w="0">
            <a:noFill/>
          </a:ln>
        </p:spPr>
      </p:pic>
      <p:sp>
        <p:nvSpPr>
          <p:cNvPr id="505" name=""/>
          <p:cNvSpPr/>
          <p:nvPr/>
        </p:nvSpPr>
        <p:spPr>
          <a:xfrm>
            <a:off x="4993920" y="3764160"/>
            <a:ext cx="1681920" cy="36504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 bruits de moulins à café *</a:t>
            </a:r>
            <a:endParaRPr b="0" lang="fr-FR" sz="800" spc="-1" strike="noStrike">
              <a:solidFill>
                <a:srgbClr val="000000"/>
              </a:solidFill>
              <a:latin typeface="Arial"/>
            </a:endParaRPr>
          </a:p>
          <a:p>
            <a:pPr>
              <a:lnSpc>
                <a:spcPct val="100000"/>
              </a:lnSpc>
            </a:pPr>
            <a:r>
              <a:rPr b="0" lang="fr-FR" sz="800" spc="-1" strike="noStrike">
                <a:solidFill>
                  <a:srgbClr val="000000"/>
                </a:solidFill>
                <a:latin typeface="Arial"/>
                <a:ea typeface="DejaVu Sans"/>
              </a:rPr>
              <a:t>… </a:t>
            </a:r>
            <a:r>
              <a:rPr b="0" lang="fr-FR" sz="800" spc="-1" strike="noStrike">
                <a:solidFill>
                  <a:srgbClr val="000000"/>
                </a:solidFill>
                <a:latin typeface="Arial"/>
                <a:ea typeface="DejaVu Sans"/>
              </a:rPr>
              <a:t>les corps ?...</a:t>
            </a:r>
            <a:endParaRPr b="0" lang="fr-FR" sz="800" spc="-1" strike="noStrike">
              <a:solidFill>
                <a:srgbClr val="000000"/>
              </a:solidFill>
              <a:latin typeface="Arial"/>
            </a:endParaRPr>
          </a:p>
        </p:txBody>
      </p:sp>
      <p:sp>
        <p:nvSpPr>
          <p:cNvPr id="506" name=""/>
          <p:cNvSpPr/>
          <p:nvPr/>
        </p:nvSpPr>
        <p:spPr>
          <a:xfrm>
            <a:off x="5616720" y="4220640"/>
            <a:ext cx="1614600" cy="24588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 </a:t>
            </a:r>
            <a:r>
              <a:rPr b="0" lang="fr-FR" sz="800" spc="-1" strike="noStrike">
                <a:solidFill>
                  <a:srgbClr val="000000"/>
                </a:solidFill>
                <a:latin typeface="Arial"/>
                <a:ea typeface="DejaVu Sans"/>
              </a:rPr>
              <a:t>ordres… aucune trace...</a:t>
            </a:r>
            <a:endParaRPr b="0" lang="fr-FR" sz="800" spc="-1" strike="noStrike">
              <a:solidFill>
                <a:srgbClr val="000000"/>
              </a:solidFill>
              <a:latin typeface="Arial"/>
            </a:endParaRPr>
          </a:p>
        </p:txBody>
      </p:sp>
      <p:pic>
        <p:nvPicPr>
          <p:cNvPr id="507" name="" descr=""/>
          <p:cNvPicPr/>
          <p:nvPr/>
        </p:nvPicPr>
        <p:blipFill>
          <a:blip r:embed="rId5"/>
          <a:srcRect l="65661" t="73049" r="16478" b="2345"/>
          <a:stretch/>
        </p:blipFill>
        <p:spPr>
          <a:xfrm>
            <a:off x="7248600" y="6183000"/>
            <a:ext cx="439920" cy="409680"/>
          </a:xfrm>
          <a:prstGeom prst="rect">
            <a:avLst/>
          </a:prstGeom>
          <a:ln w="0">
            <a:noFill/>
          </a:ln>
        </p:spPr>
      </p:pic>
      <p:sp>
        <p:nvSpPr>
          <p:cNvPr id="508" name=""/>
          <p:cNvSpPr/>
          <p:nvPr/>
        </p:nvSpPr>
        <p:spPr>
          <a:xfrm>
            <a:off x="5112720" y="6219000"/>
            <a:ext cx="2105640" cy="47016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Restons calme… je débranche le câble et nous allons repartir en faisant le moins de bruit possible...</a:t>
            </a:r>
            <a:endParaRPr b="0" lang="fr-FR" sz="800" spc="-1" strike="noStrike">
              <a:solidFill>
                <a:srgbClr val="000000"/>
              </a:solidFill>
              <a:latin typeface="Arial"/>
            </a:endParaRPr>
          </a:p>
        </p:txBody>
      </p:sp>
      <p:pic>
        <p:nvPicPr>
          <p:cNvPr id="509" name="" descr=""/>
          <p:cNvPicPr/>
          <p:nvPr/>
        </p:nvPicPr>
        <p:blipFill>
          <a:blip r:embed="rId6"/>
          <a:srcRect l="33994" t="73692" r="48266" b="3231"/>
          <a:stretch/>
        </p:blipFill>
        <p:spPr>
          <a:xfrm>
            <a:off x="7211160" y="4176720"/>
            <a:ext cx="436680" cy="383760"/>
          </a:xfrm>
          <a:prstGeom prst="rect">
            <a:avLst/>
          </a:prstGeom>
          <a:ln w="0">
            <a:noFill/>
          </a:ln>
        </p:spPr>
      </p:pic>
      <p:sp>
        <p:nvSpPr>
          <p:cNvPr id="510" name=""/>
          <p:cNvSpPr/>
          <p:nvPr/>
        </p:nvSpPr>
        <p:spPr>
          <a:xfrm>
            <a:off x="5616720" y="4570200"/>
            <a:ext cx="1614600" cy="36432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 </a:t>
            </a:r>
            <a:r>
              <a:rPr b="0" lang="fr-FR" sz="800" spc="-1" strike="noStrike">
                <a:solidFill>
                  <a:srgbClr val="000000"/>
                </a:solidFill>
                <a:latin typeface="Arial"/>
                <a:ea typeface="DejaVu Sans"/>
              </a:rPr>
              <a:t>dès qu’ils quitteront l’aire de repos...</a:t>
            </a:r>
            <a:endParaRPr b="0" lang="fr-FR" sz="800" spc="-1" strike="noStrike">
              <a:solidFill>
                <a:srgbClr val="000000"/>
              </a:solidFill>
              <a:latin typeface="Arial"/>
            </a:endParaRPr>
          </a:p>
        </p:txBody>
      </p:sp>
      <p:sp>
        <p:nvSpPr>
          <p:cNvPr id="511" name=""/>
          <p:cNvSpPr/>
          <p:nvPr/>
        </p:nvSpPr>
        <p:spPr>
          <a:xfrm>
            <a:off x="5005440" y="5062680"/>
            <a:ext cx="2396520" cy="487080"/>
          </a:xfrm>
          <a:prstGeom prst="rect">
            <a:avLst/>
          </a:prstGeom>
          <a:solidFill>
            <a:srgbClr val="000000"/>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ffffff"/>
                </a:solidFill>
                <a:latin typeface="Arial"/>
                <a:ea typeface="DejaVu Sans"/>
              </a:rPr>
              <a:t>* Sophie, en toute discrétion, quitte la boutique sans se faire remarquer et retourne rapidement à la voiture *</a:t>
            </a:r>
            <a:endParaRPr b="0" lang="fr-FR" sz="800" spc="-1" strike="noStrike">
              <a:solidFill>
                <a:srgbClr val="ffffff"/>
              </a:solidFill>
              <a:latin typeface="Arial"/>
            </a:endParaRPr>
          </a:p>
        </p:txBody>
      </p:sp>
      <p:pic>
        <p:nvPicPr>
          <p:cNvPr id="512" name="" descr=""/>
          <p:cNvPicPr/>
          <p:nvPr/>
        </p:nvPicPr>
        <p:blipFill>
          <a:blip r:embed="rId7"/>
          <a:srcRect l="35204" t="49416" r="48950" b="26778"/>
          <a:stretch/>
        </p:blipFill>
        <p:spPr>
          <a:xfrm>
            <a:off x="4537080" y="5623200"/>
            <a:ext cx="390240" cy="396360"/>
          </a:xfrm>
          <a:prstGeom prst="rect">
            <a:avLst/>
          </a:prstGeom>
          <a:ln w="0">
            <a:noFill/>
          </a:ln>
        </p:spPr>
      </p:pic>
      <p:sp>
        <p:nvSpPr>
          <p:cNvPr id="513" name=""/>
          <p:cNvSpPr/>
          <p:nvPr/>
        </p:nvSpPr>
        <p:spPr>
          <a:xfrm>
            <a:off x="5005440" y="5628240"/>
            <a:ext cx="2396520" cy="48456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Marc, j’ai surpris des espions dans le café. Ils ne m’ont pas vu, mais ils sont armés et prêts à nous intercepter...</a:t>
            </a:r>
            <a:endParaRPr b="0" lang="fr-FR" sz="800" spc="-1" strike="noStrike">
              <a:solidFill>
                <a:srgbClr val="000000"/>
              </a:solidFill>
              <a:latin typeface="Arial"/>
            </a:endParaRPr>
          </a:p>
        </p:txBody>
      </p:sp>
      <p:sp>
        <p:nvSpPr>
          <p:cNvPr id="514" name=""/>
          <p:cNvSpPr/>
          <p:nvPr/>
        </p:nvSpPr>
        <p:spPr>
          <a:xfrm>
            <a:off x="4692960" y="2427480"/>
            <a:ext cx="2659320" cy="483840"/>
          </a:xfrm>
          <a:prstGeom prst="rect">
            <a:avLst/>
          </a:prstGeom>
          <a:solidFill>
            <a:srgbClr val="222222"/>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ffffff"/>
                </a:solidFill>
                <a:latin typeface="Arial"/>
                <a:ea typeface="DejaVu Sans"/>
              </a:rPr>
              <a:t>* Sophie se dirige vers la petite boutique de l'aire de repos. En attendant son tour, elle aperçoit un groupe d'hommes armés, discrets mais clairement en train de discuter. Elle se cache derrière une étagère pour écouter leur conversation... *</a:t>
            </a:r>
            <a:endParaRPr b="0" lang="fr-FR" sz="8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15" name="CustomShape 129"/>
          <p:cNvSpPr/>
          <p:nvPr/>
        </p:nvSpPr>
        <p:spPr>
          <a:xfrm>
            <a:off x="457200" y="274680"/>
            <a:ext cx="8256600" cy="1126440"/>
          </a:xfrm>
          <a:prstGeom prst="rect">
            <a:avLst/>
          </a:prstGeom>
          <a:noFill/>
          <a:ln w="0">
            <a:noFill/>
          </a:ln>
        </p:spPr>
        <p:style>
          <a:lnRef idx="0"/>
          <a:fillRef idx="0"/>
          <a:effectRef idx="0"/>
          <a:fontRef idx="minor"/>
        </p:style>
        <p:txBody>
          <a:bodyPr lIns="90000" rIns="90000" tIns="45000" bIns="45000" anchor="ctr">
            <a:normAutofit/>
          </a:bodyPr>
          <a:p>
            <a:pPr>
              <a:lnSpc>
                <a:spcPct val="100000"/>
              </a:lnSpc>
              <a:tabLst>
                <a:tab algn="l" pos="408240"/>
              </a:tabLst>
            </a:pPr>
            <a:r>
              <a:rPr b="1" lang="fr-FR" sz="2400" spc="-1" strike="noStrike">
                <a:solidFill>
                  <a:srgbClr val="e16c00"/>
                </a:solidFill>
                <a:latin typeface="Tahoma"/>
                <a:ea typeface="Tahoma"/>
              </a:rPr>
              <a:t>P&amp;C : Je débranche le véhicule en cours de charge</a:t>
            </a:r>
            <a:endParaRPr b="0" lang="fr-FR" sz="2400" spc="-1" strike="noStrike">
              <a:solidFill>
                <a:srgbClr val="000000"/>
              </a:solidFill>
              <a:latin typeface="Arial"/>
            </a:endParaRPr>
          </a:p>
        </p:txBody>
      </p:sp>
      <p:sp>
        <p:nvSpPr>
          <p:cNvPr id="516" name="Line 34"/>
          <p:cNvSpPr/>
          <p:nvPr/>
        </p:nvSpPr>
        <p:spPr>
          <a:xfrm>
            <a:off x="539280" y="1124640"/>
            <a:ext cx="1152360" cy="360"/>
          </a:xfrm>
          <a:prstGeom prst="line">
            <a:avLst/>
          </a:prstGeom>
          <a:ln w="12700">
            <a:solidFill>
              <a:srgbClr val="d9d9d9"/>
            </a:solidFill>
            <a:round/>
          </a:ln>
        </p:spPr>
        <p:style>
          <a:lnRef idx="1">
            <a:schemeClr val="accent1"/>
          </a:lnRef>
          <a:fillRef idx="0">
            <a:schemeClr val="accent1"/>
          </a:fillRef>
          <a:effectRef idx="0">
            <a:schemeClr val="accent1"/>
          </a:effectRef>
          <a:fontRef idx="minor"/>
        </p:style>
        <p:txBody>
          <a:bodyPr lIns="90000" rIns="90000" tIns="-44640" bIns="-44640" anchor="t" anchorCtr="1">
            <a:noAutofit/>
          </a:bodyPr>
          <a:p>
            <a:endParaRPr b="0" lang="fr-FR" sz="1800" spc="-1" strike="noStrike">
              <a:solidFill>
                <a:srgbClr val="000000"/>
              </a:solidFill>
              <a:latin typeface="Arial"/>
              <a:ea typeface="DejaVu Sans"/>
            </a:endParaRPr>
          </a:p>
        </p:txBody>
      </p:sp>
      <p:pic>
        <p:nvPicPr>
          <p:cNvPr id="517" name="Picture 2_ 33" descr="C:\wamp\www\VIRALGAMES_2012-Corporate\Graphs\Sources\Images\vague_bordure.png"/>
          <p:cNvPicPr/>
          <p:nvPr/>
        </p:nvPicPr>
        <p:blipFill>
          <a:blip r:embed="rId1"/>
          <a:stretch/>
        </p:blipFill>
        <p:spPr>
          <a:xfrm>
            <a:off x="8316360" y="0"/>
            <a:ext cx="811080" cy="6841440"/>
          </a:xfrm>
          <a:prstGeom prst="rect">
            <a:avLst/>
          </a:prstGeom>
          <a:ln w="0">
            <a:noFill/>
          </a:ln>
        </p:spPr>
      </p:pic>
      <p:sp>
        <p:nvSpPr>
          <p:cNvPr id="518" name="CustomShape 130"/>
          <p:cNvSpPr/>
          <p:nvPr/>
        </p:nvSpPr>
        <p:spPr>
          <a:xfrm>
            <a:off x="6553080" y="6356520"/>
            <a:ext cx="2117160" cy="348480"/>
          </a:xfrm>
          <a:prstGeom prst="rect">
            <a:avLst/>
          </a:prstGeom>
          <a:noFill/>
          <a:ln w="0">
            <a:noFill/>
          </a:ln>
        </p:spPr>
        <p:style>
          <a:lnRef idx="0"/>
          <a:fillRef idx="0"/>
          <a:effectRef idx="0"/>
          <a:fontRef idx="minor"/>
        </p:style>
        <p:txBody>
          <a:bodyPr lIns="90000" rIns="90000" tIns="45000" bIns="45000" anchor="ctr">
            <a:noAutofit/>
          </a:bodyPr>
          <a:p>
            <a:pPr algn="r">
              <a:lnSpc>
                <a:spcPct val="100000"/>
              </a:lnSpc>
              <a:tabLst>
                <a:tab algn="l" pos="408240"/>
              </a:tabLst>
            </a:pPr>
            <a:fld id="{DFA6DE70-9E66-4082-BE0E-FE03300CCB0A}" type="slidenum">
              <a:rPr b="0" lang="fr-FR" sz="1200" spc="-1" strike="noStrike">
                <a:solidFill>
                  <a:srgbClr val="8b8b8b"/>
                </a:solidFill>
                <a:latin typeface="Calibri"/>
                <a:ea typeface="DejaVu Sans"/>
              </a:rPr>
              <a:t>&lt;numéro&gt;</a:t>
            </a:fld>
            <a:endParaRPr b="0" lang="fr-FR" sz="1200" spc="-1" strike="noStrike">
              <a:solidFill>
                <a:srgbClr val="000000"/>
              </a:solidFill>
              <a:latin typeface="Arial"/>
            </a:endParaRPr>
          </a:p>
        </p:txBody>
      </p:sp>
      <p:sp>
        <p:nvSpPr>
          <p:cNvPr id="519" name="CustomShape 131"/>
          <p:cNvSpPr/>
          <p:nvPr/>
        </p:nvSpPr>
        <p:spPr>
          <a:xfrm>
            <a:off x="3492000" y="1080000"/>
            <a:ext cx="3235320" cy="5575320"/>
          </a:xfrm>
          <a:prstGeom prst="rect">
            <a:avLst/>
          </a:prstGeom>
          <a:noFill/>
          <a:ln w="9360">
            <a:solidFill>
              <a:srgbClr val="808080"/>
            </a:solidFill>
            <a:prstDash val="dashDot"/>
            <a:miter/>
          </a:ln>
        </p:spPr>
        <p:style>
          <a:lnRef idx="0"/>
          <a:fillRef idx="0"/>
          <a:effectRef idx="0"/>
          <a:fontRef idx="minor"/>
        </p:style>
        <p:txBody>
          <a:bodyPr lIns="90000" rIns="90000" tIns="46800" bIns="468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p:txBody>
      </p:sp>
      <p:pic>
        <p:nvPicPr>
          <p:cNvPr id="520" name="" descr=""/>
          <p:cNvPicPr/>
          <p:nvPr/>
        </p:nvPicPr>
        <p:blipFill>
          <a:blip r:embed="rId2"/>
          <a:stretch/>
        </p:blipFill>
        <p:spPr>
          <a:xfrm>
            <a:off x="3615840" y="2173320"/>
            <a:ext cx="2975760" cy="1733400"/>
          </a:xfrm>
          <a:prstGeom prst="rect">
            <a:avLst/>
          </a:prstGeom>
          <a:ln w="0">
            <a:noFill/>
          </a:ln>
        </p:spPr>
      </p:pic>
      <p:sp>
        <p:nvSpPr>
          <p:cNvPr id="521" name=""/>
          <p:cNvSpPr/>
          <p:nvPr/>
        </p:nvSpPr>
        <p:spPr>
          <a:xfrm>
            <a:off x="6134040" y="1080000"/>
            <a:ext cx="1694880" cy="779040"/>
          </a:xfrm>
          <a:prstGeom prst="wedgeRoundRectCallout">
            <a:avLst>
              <a:gd name="adj1" fmla="val -129028"/>
              <a:gd name="adj2" fmla="val 56583"/>
              <a:gd name="adj3" fmla="val 16667"/>
            </a:avLst>
          </a:prstGeom>
          <a:solidFill>
            <a:srgbClr val="eeeeee"/>
          </a:solidFill>
          <a:ln w="0">
            <a:solidFill>
              <a:srgbClr val="254061"/>
            </a:solidFill>
          </a:ln>
        </p:spPr>
        <p:style>
          <a:lnRef idx="0"/>
          <a:fillRef idx="0"/>
          <a:effectRef idx="0"/>
          <a:fontRef idx="minor"/>
        </p:style>
        <p:txBody>
          <a:bodyPr lIns="90000" rIns="90000" tIns="45000" bIns="45000" anchor="ctr">
            <a:noAutofit/>
          </a:bodyPr>
          <a:p>
            <a:pPr>
              <a:lnSpc>
                <a:spcPct val="100000"/>
              </a:lnSpc>
            </a:pPr>
            <a:r>
              <a:rPr b="1" lang="fr-FR" sz="1300" spc="-1" strike="noStrike">
                <a:solidFill>
                  <a:srgbClr val="000000"/>
                </a:solidFill>
                <a:latin typeface="Arial"/>
                <a:ea typeface="DejaVu Sans"/>
              </a:rPr>
              <a:t>3</a:t>
            </a:r>
            <a:r>
              <a:rPr b="0" lang="fr-FR" sz="1300" spc="-1" strike="noStrike">
                <a:solidFill>
                  <a:srgbClr val="000000"/>
                </a:solidFill>
                <a:latin typeface="Arial"/>
                <a:ea typeface="DejaVu Sans"/>
              </a:rPr>
              <a:t>. Il débranche la prise de la voiture</a:t>
            </a:r>
            <a:endParaRPr b="0" lang="fr-FR" sz="1300" spc="-1" strike="noStrike">
              <a:solidFill>
                <a:srgbClr val="000000"/>
              </a:solidFill>
              <a:latin typeface="Arial"/>
            </a:endParaRPr>
          </a:p>
        </p:txBody>
      </p:sp>
      <p:sp>
        <p:nvSpPr>
          <p:cNvPr id="522" name=""/>
          <p:cNvSpPr/>
          <p:nvPr/>
        </p:nvSpPr>
        <p:spPr>
          <a:xfrm>
            <a:off x="6657480" y="3143520"/>
            <a:ext cx="2404800" cy="809280"/>
          </a:xfrm>
          <a:prstGeom prst="wedgeRoundRectCallout">
            <a:avLst>
              <a:gd name="adj1" fmla="val -61403"/>
              <a:gd name="adj2" fmla="val -110711"/>
              <a:gd name="adj3" fmla="val 16667"/>
            </a:avLst>
          </a:prstGeom>
          <a:solidFill>
            <a:srgbClr val="eeeeee"/>
          </a:solidFill>
          <a:ln w="0">
            <a:solidFill>
              <a:srgbClr val="254061"/>
            </a:solidFill>
          </a:ln>
        </p:spPr>
        <p:style>
          <a:lnRef idx="0"/>
          <a:fillRef idx="0"/>
          <a:effectRef idx="0"/>
          <a:fontRef idx="minor"/>
        </p:style>
        <p:txBody>
          <a:bodyPr lIns="90000" rIns="90000" tIns="45000" bIns="45000" anchor="t">
            <a:noAutofit/>
          </a:bodyPr>
          <a:p>
            <a:pPr>
              <a:lnSpc>
                <a:spcPct val="100000"/>
              </a:lnSpc>
            </a:pPr>
            <a:r>
              <a:rPr b="1" lang="fr-FR" sz="1300" spc="-1" strike="noStrike">
                <a:solidFill>
                  <a:srgbClr val="000000"/>
                </a:solidFill>
                <a:latin typeface="Arial"/>
                <a:ea typeface="DejaVu Sans"/>
              </a:rPr>
              <a:t>3</a:t>
            </a:r>
            <a:r>
              <a:rPr b="0" lang="fr-FR" sz="1300" spc="-1" strike="noStrike">
                <a:solidFill>
                  <a:srgbClr val="000000"/>
                </a:solidFill>
                <a:latin typeface="Arial"/>
                <a:ea typeface="DejaVu Sans"/>
              </a:rPr>
              <a:t>. (si c’était mon cable) Il débranche la prise de la borne (couleur bleue, charge en cours)</a:t>
            </a:r>
            <a:endParaRPr b="0" lang="fr-FR" sz="1300" spc="-1" strike="noStrike">
              <a:solidFill>
                <a:srgbClr val="000000"/>
              </a:solidFill>
              <a:latin typeface="Arial"/>
            </a:endParaRPr>
          </a:p>
        </p:txBody>
      </p:sp>
      <p:sp>
        <p:nvSpPr>
          <p:cNvPr id="523" name=""/>
          <p:cNvSpPr/>
          <p:nvPr/>
        </p:nvSpPr>
        <p:spPr>
          <a:xfrm>
            <a:off x="2812320" y="1180800"/>
            <a:ext cx="1694880" cy="779040"/>
          </a:xfrm>
          <a:prstGeom prst="wedgeRoundRectCallout">
            <a:avLst>
              <a:gd name="adj1" fmla="val -39800"/>
              <a:gd name="adj2" fmla="val 151519"/>
              <a:gd name="adj3" fmla="val 16667"/>
            </a:avLst>
          </a:prstGeom>
          <a:solidFill>
            <a:srgbClr val="eeeeee"/>
          </a:solidFill>
          <a:ln w="0">
            <a:solidFill>
              <a:srgbClr val="254061"/>
            </a:solidFill>
          </a:ln>
        </p:spPr>
        <p:style>
          <a:lnRef idx="0"/>
          <a:fillRef idx="0"/>
          <a:effectRef idx="0"/>
          <a:fontRef idx="minor"/>
        </p:style>
        <p:txBody>
          <a:bodyPr lIns="90000" rIns="90000" tIns="45000" bIns="45000" anchor="ctr">
            <a:noAutofit/>
          </a:bodyPr>
          <a:p>
            <a:pPr>
              <a:lnSpc>
                <a:spcPct val="100000"/>
              </a:lnSpc>
            </a:pPr>
            <a:r>
              <a:rPr b="1" lang="fr-FR" sz="1300" spc="-1" strike="noStrike">
                <a:solidFill>
                  <a:srgbClr val="000000"/>
                </a:solidFill>
                <a:latin typeface="Arial"/>
                <a:ea typeface="DejaVu Sans"/>
              </a:rPr>
              <a:t>4</a:t>
            </a:r>
            <a:r>
              <a:rPr b="0" lang="fr-FR" sz="1300" spc="-1" strike="noStrike">
                <a:solidFill>
                  <a:srgbClr val="000000"/>
                </a:solidFill>
                <a:latin typeface="Arial"/>
                <a:ea typeface="DejaVu Sans"/>
              </a:rPr>
              <a:t>. Il range le câble dans le coffre</a:t>
            </a:r>
            <a:endParaRPr b="0" lang="fr-FR" sz="1300" spc="-1" strike="noStrike">
              <a:solidFill>
                <a:srgbClr val="000000"/>
              </a:solidFill>
              <a:latin typeface="Arial"/>
            </a:endParaRPr>
          </a:p>
        </p:txBody>
      </p:sp>
      <p:pic>
        <p:nvPicPr>
          <p:cNvPr id="524" name="" descr=""/>
          <p:cNvPicPr/>
          <p:nvPr/>
        </p:nvPicPr>
        <p:blipFill>
          <a:blip r:embed="rId3"/>
          <a:stretch/>
        </p:blipFill>
        <p:spPr>
          <a:xfrm rot="21072600">
            <a:off x="5537160" y="5164200"/>
            <a:ext cx="803160" cy="566280"/>
          </a:xfrm>
          <a:prstGeom prst="rect">
            <a:avLst/>
          </a:prstGeom>
          <a:ln w="0">
            <a:noFill/>
          </a:ln>
        </p:spPr>
      </p:pic>
      <p:sp>
        <p:nvSpPr>
          <p:cNvPr id="525" name=""/>
          <p:cNvSpPr/>
          <p:nvPr/>
        </p:nvSpPr>
        <p:spPr>
          <a:xfrm>
            <a:off x="6379200" y="5430600"/>
            <a:ext cx="1773360" cy="872640"/>
          </a:xfrm>
          <a:prstGeom prst="wedgeRoundRectCallout">
            <a:avLst>
              <a:gd name="adj1" fmla="val -57163"/>
              <a:gd name="adj2" fmla="val -69126"/>
              <a:gd name="adj3" fmla="val 16667"/>
            </a:avLst>
          </a:prstGeom>
          <a:solidFill>
            <a:srgbClr val="eeeeee"/>
          </a:solidFill>
          <a:ln w="0">
            <a:solidFill>
              <a:srgbClr val="254061"/>
            </a:solidFill>
          </a:ln>
        </p:spPr>
        <p:style>
          <a:lnRef idx="0"/>
          <a:fillRef idx="0"/>
          <a:effectRef idx="0"/>
          <a:fontRef idx="minor"/>
        </p:style>
        <p:txBody>
          <a:bodyPr lIns="90000" rIns="90000" tIns="45000" bIns="45000" anchor="ctr">
            <a:noAutofit/>
          </a:bodyPr>
          <a:p>
            <a:pPr>
              <a:lnSpc>
                <a:spcPct val="100000"/>
              </a:lnSpc>
            </a:pPr>
            <a:r>
              <a:rPr b="1" lang="fr-FR" sz="1300" spc="-1" strike="noStrike">
                <a:solidFill>
                  <a:srgbClr val="000000"/>
                </a:solidFill>
                <a:latin typeface="Arial"/>
                <a:ea typeface="DejaVu Sans"/>
              </a:rPr>
              <a:t>2</a:t>
            </a:r>
            <a:r>
              <a:rPr b="0" lang="fr-FR" sz="1300" spc="-1" strike="noStrike">
                <a:solidFill>
                  <a:srgbClr val="000000"/>
                </a:solidFill>
                <a:latin typeface="Arial"/>
                <a:ea typeface="DejaVu Sans"/>
              </a:rPr>
              <a:t>. il passe la carte pour arrêter la charge</a:t>
            </a:r>
            <a:endParaRPr b="0" lang="fr-FR" sz="1300" spc="-1" strike="noStrike">
              <a:solidFill>
                <a:srgbClr val="000000"/>
              </a:solidFill>
              <a:latin typeface="Arial"/>
            </a:endParaRPr>
          </a:p>
        </p:txBody>
      </p:sp>
      <p:pic>
        <p:nvPicPr>
          <p:cNvPr id="526" name="" descr=""/>
          <p:cNvPicPr/>
          <p:nvPr/>
        </p:nvPicPr>
        <p:blipFill>
          <a:blip r:embed="rId4"/>
          <a:stretch/>
        </p:blipFill>
        <p:spPr>
          <a:xfrm>
            <a:off x="4694040" y="2047680"/>
            <a:ext cx="397440" cy="474840"/>
          </a:xfrm>
          <a:prstGeom prst="rect">
            <a:avLst/>
          </a:prstGeom>
          <a:ln w="0">
            <a:noFill/>
          </a:ln>
        </p:spPr>
      </p:pic>
      <p:pic>
        <p:nvPicPr>
          <p:cNvPr id="527" name="" descr=""/>
          <p:cNvPicPr/>
          <p:nvPr/>
        </p:nvPicPr>
        <p:blipFill>
          <a:blip r:embed="rId5"/>
          <a:stretch/>
        </p:blipFill>
        <p:spPr>
          <a:xfrm>
            <a:off x="3841200" y="4581000"/>
            <a:ext cx="1052640" cy="1888920"/>
          </a:xfrm>
          <a:prstGeom prst="rect">
            <a:avLst/>
          </a:prstGeom>
          <a:ln w="0">
            <a:noFill/>
          </a:ln>
        </p:spPr>
      </p:pic>
      <p:pic>
        <p:nvPicPr>
          <p:cNvPr id="528" name="" descr=""/>
          <p:cNvPicPr/>
          <p:nvPr/>
        </p:nvPicPr>
        <p:blipFill>
          <a:blip r:embed="rId6"/>
          <a:stretch/>
        </p:blipFill>
        <p:spPr>
          <a:xfrm>
            <a:off x="3989520" y="4701960"/>
            <a:ext cx="770040" cy="1670040"/>
          </a:xfrm>
          <a:prstGeom prst="rect">
            <a:avLst/>
          </a:prstGeom>
          <a:ln w="0">
            <a:noFill/>
          </a:ln>
        </p:spPr>
      </p:pic>
      <p:sp>
        <p:nvSpPr>
          <p:cNvPr id="529" name=""/>
          <p:cNvSpPr/>
          <p:nvPr/>
        </p:nvSpPr>
        <p:spPr>
          <a:xfrm flipV="1">
            <a:off x="4575960" y="2525040"/>
            <a:ext cx="267840" cy="2176920"/>
          </a:xfrm>
          <a:prstGeom prst="line">
            <a:avLst/>
          </a:prstGeom>
          <a:ln cap="rnd" w="76320">
            <a:solidFill>
              <a:srgbClr val="ff8000"/>
            </a:solidFill>
            <a:prstDash val="sysDash"/>
            <a:round/>
            <a:tailEnd len="med" type="triangle" w="med"/>
          </a:ln>
        </p:spPr>
        <p:style>
          <a:lnRef idx="0"/>
          <a:fillRef idx="0"/>
          <a:effectRef idx="0"/>
          <a:fontRef idx="minor"/>
        </p:style>
        <p:txBody>
          <a:bodyPr lIns="128160" rIns="128160" tIns="83160" bIns="83160" anchor="ctr">
            <a:noAutofit/>
          </a:bodyPr>
          <a:p>
            <a:endParaRPr b="0" lang="fr-FR" sz="1800" spc="-1" strike="noStrike">
              <a:solidFill>
                <a:srgbClr val="000000"/>
              </a:solidFill>
              <a:latin typeface="Arial"/>
              <a:ea typeface="DejaVu Sans"/>
            </a:endParaRPr>
          </a:p>
        </p:txBody>
      </p:sp>
      <p:sp>
        <p:nvSpPr>
          <p:cNvPr id="530" name=""/>
          <p:cNvSpPr/>
          <p:nvPr/>
        </p:nvSpPr>
        <p:spPr>
          <a:xfrm>
            <a:off x="2022480" y="4442760"/>
            <a:ext cx="1524600" cy="667800"/>
          </a:xfrm>
          <a:prstGeom prst="wedgeRoundRectCallout">
            <a:avLst>
              <a:gd name="adj1" fmla="val 81157"/>
              <a:gd name="adj2" fmla="val 50912"/>
              <a:gd name="adj3" fmla="val 16667"/>
            </a:avLst>
          </a:prstGeom>
          <a:solidFill>
            <a:srgbClr val="eeeeee"/>
          </a:solidFill>
          <a:ln w="0">
            <a:solidFill>
              <a:srgbClr val="254061"/>
            </a:solidFill>
          </a:ln>
        </p:spPr>
        <p:style>
          <a:lnRef idx="0"/>
          <a:fillRef idx="0"/>
          <a:effectRef idx="0"/>
          <a:fontRef idx="minor"/>
        </p:style>
        <p:txBody>
          <a:bodyPr lIns="90000" rIns="90000" tIns="45000" bIns="45000" anchor="ctr">
            <a:noAutofit/>
          </a:bodyPr>
          <a:p>
            <a:pPr>
              <a:lnSpc>
                <a:spcPct val="100000"/>
              </a:lnSpc>
            </a:pPr>
            <a:r>
              <a:rPr b="1" lang="fr-FR" sz="1300" spc="-1" strike="noStrike">
                <a:solidFill>
                  <a:srgbClr val="000000"/>
                </a:solidFill>
                <a:latin typeface="Arial"/>
                <a:ea typeface="DejaVu Sans"/>
              </a:rPr>
              <a:t>1</a:t>
            </a:r>
            <a:r>
              <a:rPr b="0" lang="fr-FR" sz="1300" spc="-1" strike="noStrike">
                <a:solidFill>
                  <a:srgbClr val="000000"/>
                </a:solidFill>
                <a:latin typeface="Arial"/>
                <a:ea typeface="DejaVu Sans"/>
              </a:rPr>
              <a:t>. il déverrouille la voiture</a:t>
            </a:r>
            <a:endParaRPr b="0" lang="fr-FR" sz="1300" spc="-1" strike="noStrike">
              <a:solidFill>
                <a:srgbClr val="000000"/>
              </a:solidFill>
              <a:latin typeface="Arial"/>
            </a:endParaRPr>
          </a:p>
        </p:txBody>
      </p:sp>
      <p:sp>
        <p:nvSpPr>
          <p:cNvPr id="531" name=""/>
          <p:cNvSpPr/>
          <p:nvPr/>
        </p:nvSpPr>
        <p:spPr>
          <a:xfrm flipV="1">
            <a:off x="5774040" y="2697120"/>
            <a:ext cx="288360" cy="2539800"/>
          </a:xfrm>
          <a:prstGeom prst="line">
            <a:avLst/>
          </a:prstGeom>
          <a:ln cap="rnd" w="76320">
            <a:solidFill>
              <a:srgbClr val="ff8000"/>
            </a:solidFill>
            <a:prstDash val="sysDash"/>
            <a:round/>
            <a:tailEnd len="med" type="triangle" w="med"/>
          </a:ln>
        </p:spPr>
        <p:style>
          <a:lnRef idx="0"/>
          <a:fillRef idx="0"/>
          <a:effectRef idx="0"/>
          <a:fontRef idx="minor"/>
        </p:style>
        <p:txBody>
          <a:bodyPr lIns="128160" rIns="128160" tIns="83160" bIns="83160" anchor="ctr">
            <a:noAutofit/>
          </a:bodyPr>
          <a:p>
            <a:endParaRPr b="0" lang="fr-FR" sz="1800" spc="-1" strike="noStrike">
              <a:solidFill>
                <a:srgbClr val="000000"/>
              </a:solidFill>
              <a:latin typeface="Arial"/>
              <a:ea typeface="DejaVu Sans"/>
            </a:endParaRPr>
          </a:p>
        </p:txBody>
      </p:sp>
    </p:spTree>
  </p:cSld>
  <mc:AlternateContent>
    <mc:Choice Requires="p14">
      <p:transition spd="slow" p14:dur="2000"/>
    </mc:Choice>
    <mc:Fallback>
      <p:transition spd="slow"/>
    </mc:Fallback>
  </mc:AlternateContent>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32" name="" descr=""/>
          <p:cNvPicPr/>
          <p:nvPr/>
        </p:nvPicPr>
        <p:blipFill>
          <a:blip r:embed="rId1"/>
          <a:stretch/>
        </p:blipFill>
        <p:spPr>
          <a:xfrm>
            <a:off x="4510800" y="1283040"/>
            <a:ext cx="3127320" cy="1706760"/>
          </a:xfrm>
          <a:prstGeom prst="rect">
            <a:avLst/>
          </a:prstGeom>
          <a:ln w="0">
            <a:noFill/>
          </a:ln>
        </p:spPr>
      </p:pic>
      <p:pic>
        <p:nvPicPr>
          <p:cNvPr id="533" name="" descr=""/>
          <p:cNvPicPr/>
          <p:nvPr/>
        </p:nvPicPr>
        <p:blipFill>
          <a:blip r:embed="rId2"/>
          <a:srcRect l="0" t="0" r="33842" b="0"/>
          <a:stretch/>
        </p:blipFill>
        <p:spPr>
          <a:xfrm>
            <a:off x="5054400" y="1256400"/>
            <a:ext cx="1967760" cy="1733400"/>
          </a:xfrm>
          <a:prstGeom prst="rect">
            <a:avLst/>
          </a:prstGeom>
          <a:ln w="0">
            <a:noFill/>
          </a:ln>
        </p:spPr>
      </p:pic>
      <p:sp>
        <p:nvSpPr>
          <p:cNvPr id="534" name="CustomShape 68"/>
          <p:cNvSpPr/>
          <p:nvPr/>
        </p:nvSpPr>
        <p:spPr>
          <a:xfrm>
            <a:off x="457200" y="274680"/>
            <a:ext cx="8256600" cy="1126440"/>
          </a:xfrm>
          <a:prstGeom prst="rect">
            <a:avLst/>
          </a:prstGeom>
          <a:noFill/>
          <a:ln w="0">
            <a:noFill/>
          </a:ln>
        </p:spPr>
        <p:style>
          <a:lnRef idx="0"/>
          <a:fillRef idx="0"/>
          <a:effectRef idx="0"/>
          <a:fontRef idx="minor"/>
        </p:style>
        <p:txBody>
          <a:bodyPr lIns="90000" rIns="90000" tIns="45000" bIns="45000" anchor="ctr">
            <a:normAutofit/>
          </a:bodyPr>
          <a:p>
            <a:pPr>
              <a:lnSpc>
                <a:spcPct val="100000"/>
              </a:lnSpc>
              <a:tabLst>
                <a:tab algn="l" pos="408240"/>
              </a:tabLst>
            </a:pPr>
            <a:r>
              <a:rPr b="1" lang="fr-FR" sz="2400" spc="-1" strike="noStrike">
                <a:solidFill>
                  <a:srgbClr val="e16c00"/>
                </a:solidFill>
                <a:latin typeface="Tahoma"/>
                <a:ea typeface="Tahoma"/>
              </a:rPr>
              <a:t>En mode furtif</a:t>
            </a:r>
            <a:endParaRPr b="0" lang="fr-FR" sz="2400" spc="-1" strike="noStrike">
              <a:solidFill>
                <a:srgbClr val="000000"/>
              </a:solidFill>
              <a:latin typeface="Arial"/>
            </a:endParaRPr>
          </a:p>
        </p:txBody>
      </p:sp>
      <p:sp>
        <p:nvSpPr>
          <p:cNvPr id="535" name="Line 18"/>
          <p:cNvSpPr/>
          <p:nvPr/>
        </p:nvSpPr>
        <p:spPr>
          <a:xfrm>
            <a:off x="539280" y="1124640"/>
            <a:ext cx="1152360" cy="360"/>
          </a:xfrm>
          <a:prstGeom prst="line">
            <a:avLst/>
          </a:prstGeom>
          <a:ln w="12700">
            <a:solidFill>
              <a:srgbClr val="d9d9d9"/>
            </a:solidFill>
            <a:round/>
          </a:ln>
        </p:spPr>
        <p:style>
          <a:lnRef idx="1">
            <a:schemeClr val="accent1"/>
          </a:lnRef>
          <a:fillRef idx="0">
            <a:schemeClr val="accent1"/>
          </a:fillRef>
          <a:effectRef idx="0">
            <a:schemeClr val="accent1"/>
          </a:effectRef>
          <a:fontRef idx="minor"/>
        </p:style>
        <p:txBody>
          <a:bodyPr lIns="90000" rIns="90000" tIns="-44640" bIns="-44640" anchor="t" anchorCtr="1">
            <a:noAutofit/>
          </a:bodyPr>
          <a:p>
            <a:endParaRPr b="0" lang="fr-FR" sz="1800" spc="-1" strike="noStrike">
              <a:solidFill>
                <a:srgbClr val="000000"/>
              </a:solidFill>
              <a:latin typeface="Arial"/>
              <a:ea typeface="DejaVu Sans"/>
            </a:endParaRPr>
          </a:p>
        </p:txBody>
      </p:sp>
      <p:pic>
        <p:nvPicPr>
          <p:cNvPr id="536" name="Picture 2_ 17" descr="C:\wamp\www\VIRALGAMES_2012-Corporate\Graphs\Sources\Images\vague_bordure.png"/>
          <p:cNvPicPr/>
          <p:nvPr/>
        </p:nvPicPr>
        <p:blipFill>
          <a:blip r:embed="rId3"/>
          <a:stretch/>
        </p:blipFill>
        <p:spPr>
          <a:xfrm>
            <a:off x="8316360" y="0"/>
            <a:ext cx="811080" cy="6841440"/>
          </a:xfrm>
          <a:prstGeom prst="rect">
            <a:avLst/>
          </a:prstGeom>
          <a:ln w="0">
            <a:noFill/>
          </a:ln>
        </p:spPr>
      </p:pic>
      <p:sp>
        <p:nvSpPr>
          <p:cNvPr id="537" name="CustomShape 69"/>
          <p:cNvSpPr/>
          <p:nvPr/>
        </p:nvSpPr>
        <p:spPr>
          <a:xfrm>
            <a:off x="6553080" y="6356520"/>
            <a:ext cx="2117160" cy="348480"/>
          </a:xfrm>
          <a:prstGeom prst="rect">
            <a:avLst/>
          </a:prstGeom>
          <a:noFill/>
          <a:ln w="0">
            <a:noFill/>
          </a:ln>
        </p:spPr>
        <p:style>
          <a:lnRef idx="0"/>
          <a:fillRef idx="0"/>
          <a:effectRef idx="0"/>
          <a:fontRef idx="minor"/>
        </p:style>
        <p:txBody>
          <a:bodyPr lIns="90000" rIns="90000" tIns="45000" bIns="45000" anchor="ctr">
            <a:noAutofit/>
          </a:bodyPr>
          <a:p>
            <a:pPr algn="r">
              <a:lnSpc>
                <a:spcPct val="100000"/>
              </a:lnSpc>
              <a:tabLst>
                <a:tab algn="l" pos="408240"/>
              </a:tabLst>
            </a:pPr>
            <a:fld id="{6B161F9A-0D63-4B54-BEA8-897BF9A6349A}" type="slidenum">
              <a:rPr b="0" lang="fr-FR" sz="1200" spc="-1" strike="noStrike">
                <a:solidFill>
                  <a:srgbClr val="8b8b8b"/>
                </a:solidFill>
                <a:latin typeface="Calibri"/>
                <a:ea typeface="DejaVu Sans"/>
              </a:rPr>
              <a:t>&lt;numéro&gt;</a:t>
            </a:fld>
            <a:endParaRPr b="0" lang="fr-FR" sz="1200" spc="-1" strike="noStrike">
              <a:solidFill>
                <a:srgbClr val="000000"/>
              </a:solidFill>
              <a:latin typeface="Arial"/>
            </a:endParaRPr>
          </a:p>
        </p:txBody>
      </p:sp>
      <p:sp>
        <p:nvSpPr>
          <p:cNvPr id="538" name="CustomShape 70"/>
          <p:cNvSpPr/>
          <p:nvPr/>
        </p:nvSpPr>
        <p:spPr>
          <a:xfrm>
            <a:off x="4464000" y="1080000"/>
            <a:ext cx="3235320" cy="5575320"/>
          </a:xfrm>
          <a:prstGeom prst="rect">
            <a:avLst/>
          </a:prstGeom>
          <a:noFill/>
          <a:ln w="9360">
            <a:solidFill>
              <a:srgbClr val="808080"/>
            </a:solidFill>
            <a:prstDash val="dashDot"/>
            <a:miter/>
          </a:ln>
        </p:spPr>
        <p:style>
          <a:lnRef idx="0"/>
          <a:fillRef idx="0"/>
          <a:effectRef idx="0"/>
          <a:fontRef idx="minor"/>
        </p:style>
        <p:txBody>
          <a:bodyPr lIns="90000" rIns="90000" tIns="46800" bIns="468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p:txBody>
      </p:sp>
      <p:sp>
        <p:nvSpPr>
          <p:cNvPr id="539" name=""/>
          <p:cNvSpPr/>
          <p:nvPr/>
        </p:nvSpPr>
        <p:spPr>
          <a:xfrm>
            <a:off x="4536000" y="1156680"/>
            <a:ext cx="3088080" cy="20880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1" lang="fr-FR" sz="800" spc="-1" strike="noStrike">
                <a:solidFill>
                  <a:srgbClr val="000000"/>
                </a:solidFill>
                <a:latin typeface="Arial"/>
                <a:ea typeface="DejaVu Sans"/>
              </a:rPr>
              <a:t>12:30 GMT+1 / Dans les environs de Pau</a:t>
            </a:r>
            <a:endParaRPr b="0" lang="fr-FR" sz="800" spc="-1" strike="noStrike">
              <a:solidFill>
                <a:srgbClr val="000000"/>
              </a:solidFill>
              <a:latin typeface="Arial"/>
            </a:endParaRPr>
          </a:p>
        </p:txBody>
      </p:sp>
      <p:sp>
        <p:nvSpPr>
          <p:cNvPr id="540" name=""/>
          <p:cNvSpPr/>
          <p:nvPr/>
        </p:nvSpPr>
        <p:spPr>
          <a:xfrm>
            <a:off x="4692960" y="3193920"/>
            <a:ext cx="2659320" cy="483840"/>
          </a:xfrm>
          <a:prstGeom prst="rect">
            <a:avLst/>
          </a:prstGeom>
          <a:solidFill>
            <a:srgbClr val="222222"/>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ffffff"/>
                </a:solidFill>
                <a:latin typeface="Arial"/>
                <a:ea typeface="DejaVu Sans"/>
              </a:rPr>
              <a:t>* Sans un bruit Marc démarre la voiture et se dirige vers la sortie de l’aire de repos, la voiture glissant presque imperceptiblement *</a:t>
            </a:r>
            <a:endParaRPr b="0" lang="fr-FR" sz="800" spc="-1" strike="noStrike">
              <a:solidFill>
                <a:srgbClr val="ffffff"/>
              </a:solidFill>
              <a:latin typeface="Arial"/>
            </a:endParaRPr>
          </a:p>
          <a:p>
            <a:pPr>
              <a:lnSpc>
                <a:spcPct val="100000"/>
              </a:lnSpc>
            </a:pPr>
            <a:endParaRPr b="0" lang="fr-FR" sz="800" spc="-1" strike="noStrike">
              <a:solidFill>
                <a:srgbClr val="ffffff"/>
              </a:solidFill>
              <a:latin typeface="Arial"/>
            </a:endParaRPr>
          </a:p>
        </p:txBody>
      </p:sp>
      <p:pic>
        <p:nvPicPr>
          <p:cNvPr id="541" name="" descr=""/>
          <p:cNvPicPr/>
          <p:nvPr/>
        </p:nvPicPr>
        <p:blipFill>
          <a:blip r:embed="rId4"/>
          <a:srcRect l="4280" t="49416" r="80367" b="26778"/>
          <a:stretch/>
        </p:blipFill>
        <p:spPr>
          <a:xfrm>
            <a:off x="4559760" y="4179960"/>
            <a:ext cx="378000" cy="396360"/>
          </a:xfrm>
          <a:prstGeom prst="rect">
            <a:avLst/>
          </a:prstGeom>
          <a:ln w="0">
            <a:noFill/>
          </a:ln>
        </p:spPr>
      </p:pic>
      <p:sp>
        <p:nvSpPr>
          <p:cNvPr id="542" name=""/>
          <p:cNvSpPr/>
          <p:nvPr/>
        </p:nvSpPr>
        <p:spPr>
          <a:xfrm>
            <a:off x="4997520" y="4161240"/>
            <a:ext cx="2116800" cy="36504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Je ne pense pas, je connais bien le ronronnement du moteur d’une mégane...</a:t>
            </a:r>
            <a:endParaRPr b="0" lang="fr-FR" sz="800" spc="-1" strike="noStrike">
              <a:solidFill>
                <a:srgbClr val="000000"/>
              </a:solidFill>
              <a:latin typeface="Arial"/>
            </a:endParaRPr>
          </a:p>
        </p:txBody>
      </p:sp>
      <p:sp>
        <p:nvSpPr>
          <p:cNvPr id="543" name=""/>
          <p:cNvSpPr/>
          <p:nvPr/>
        </p:nvSpPr>
        <p:spPr>
          <a:xfrm>
            <a:off x="5616720" y="3824640"/>
            <a:ext cx="1614600" cy="24588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Ils n’ont toujours pas bougé ?</a:t>
            </a:r>
            <a:endParaRPr b="0" lang="fr-FR" sz="800" spc="-1" strike="noStrike">
              <a:solidFill>
                <a:srgbClr val="000000"/>
              </a:solidFill>
              <a:latin typeface="Arial"/>
            </a:endParaRPr>
          </a:p>
        </p:txBody>
      </p:sp>
      <p:pic>
        <p:nvPicPr>
          <p:cNvPr id="544" name="" descr=""/>
          <p:cNvPicPr/>
          <p:nvPr/>
        </p:nvPicPr>
        <p:blipFill>
          <a:blip r:embed="rId5"/>
          <a:srcRect l="33994" t="73692" r="48266" b="3231"/>
          <a:stretch/>
        </p:blipFill>
        <p:spPr>
          <a:xfrm>
            <a:off x="7211160" y="3780720"/>
            <a:ext cx="436680" cy="383760"/>
          </a:xfrm>
          <a:prstGeom prst="rect">
            <a:avLst/>
          </a:prstGeom>
          <a:ln w="0">
            <a:noFill/>
          </a:ln>
        </p:spPr>
      </p:pic>
      <p:sp>
        <p:nvSpPr>
          <p:cNvPr id="545" name=""/>
          <p:cNvSpPr/>
          <p:nvPr/>
        </p:nvSpPr>
        <p:spPr>
          <a:xfrm>
            <a:off x="5004720" y="4642200"/>
            <a:ext cx="1614600" cy="36432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 </a:t>
            </a:r>
            <a:r>
              <a:rPr b="0" lang="fr-FR" sz="800" spc="-1" strike="noStrike">
                <a:solidFill>
                  <a:srgbClr val="000000"/>
                </a:solidFill>
                <a:latin typeface="Arial"/>
                <a:ea typeface="DejaVu Sans"/>
              </a:rPr>
              <a:t>Bon sang ! Ils sont partis et je n’ai rien entendu !</a:t>
            </a:r>
            <a:endParaRPr b="0" lang="fr-FR" sz="800" spc="-1" strike="noStrike">
              <a:solidFill>
                <a:srgbClr val="000000"/>
              </a:solidFill>
              <a:latin typeface="Arial"/>
            </a:endParaRPr>
          </a:p>
        </p:txBody>
      </p:sp>
      <p:sp>
        <p:nvSpPr>
          <p:cNvPr id="546" name=""/>
          <p:cNvSpPr/>
          <p:nvPr/>
        </p:nvSpPr>
        <p:spPr>
          <a:xfrm>
            <a:off x="4894200" y="5461920"/>
            <a:ext cx="2311920" cy="28440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Je les vois encore, rattrapons les !</a:t>
            </a:r>
            <a:endParaRPr b="0" lang="fr-FR" sz="800" spc="-1" strike="noStrike">
              <a:solidFill>
                <a:srgbClr val="000000"/>
              </a:solidFill>
              <a:latin typeface="Arial"/>
            </a:endParaRPr>
          </a:p>
        </p:txBody>
      </p:sp>
      <p:sp>
        <p:nvSpPr>
          <p:cNvPr id="547" name=""/>
          <p:cNvSpPr/>
          <p:nvPr/>
        </p:nvSpPr>
        <p:spPr>
          <a:xfrm>
            <a:off x="4890240" y="5120640"/>
            <a:ext cx="2328120" cy="24588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Bien sûr ! Ils ont une voiture électrique !!!</a:t>
            </a:r>
            <a:endParaRPr b="0" lang="fr-FR" sz="800" spc="-1" strike="noStrike">
              <a:solidFill>
                <a:srgbClr val="000000"/>
              </a:solidFill>
              <a:latin typeface="Arial"/>
            </a:endParaRPr>
          </a:p>
        </p:txBody>
      </p:sp>
      <p:pic>
        <p:nvPicPr>
          <p:cNvPr id="548" name="" descr=""/>
          <p:cNvPicPr/>
          <p:nvPr/>
        </p:nvPicPr>
        <p:blipFill>
          <a:blip r:embed="rId6"/>
          <a:srcRect l="33994" t="73692" r="48266" b="3231"/>
          <a:stretch/>
        </p:blipFill>
        <p:spPr>
          <a:xfrm>
            <a:off x="7198200" y="5076720"/>
            <a:ext cx="436680" cy="383760"/>
          </a:xfrm>
          <a:prstGeom prst="rect">
            <a:avLst/>
          </a:prstGeom>
          <a:ln w="0">
            <a:noFill/>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CustomShape 11"/>
          <p:cNvSpPr/>
          <p:nvPr/>
        </p:nvSpPr>
        <p:spPr>
          <a:xfrm>
            <a:off x="457200" y="274680"/>
            <a:ext cx="8256600" cy="1126440"/>
          </a:xfrm>
          <a:prstGeom prst="rect">
            <a:avLst/>
          </a:prstGeom>
          <a:noFill/>
          <a:ln w="0">
            <a:noFill/>
          </a:ln>
        </p:spPr>
        <p:style>
          <a:lnRef idx="0"/>
          <a:fillRef idx="0"/>
          <a:effectRef idx="0"/>
          <a:fontRef idx="minor"/>
        </p:style>
        <p:txBody>
          <a:bodyPr lIns="90000" rIns="90000" tIns="45000" bIns="45000" anchor="ctr">
            <a:normAutofit/>
          </a:bodyPr>
          <a:p>
            <a:pPr>
              <a:lnSpc>
                <a:spcPct val="100000"/>
              </a:lnSpc>
              <a:tabLst>
                <a:tab algn="l" pos="408240"/>
              </a:tabLst>
            </a:pPr>
            <a:r>
              <a:rPr b="1" lang="fr-FR" sz="2400" spc="-1" strike="noStrike">
                <a:solidFill>
                  <a:srgbClr val="e16c00"/>
                </a:solidFill>
                <a:latin typeface="Tahoma"/>
                <a:ea typeface="Tahoma"/>
              </a:rPr>
              <a:t>Conception préliminaire</a:t>
            </a:r>
            <a:endParaRPr b="0" lang="fr-FR" sz="2400" spc="-1" strike="noStrike">
              <a:solidFill>
                <a:srgbClr val="000000"/>
              </a:solidFill>
              <a:latin typeface="Arial"/>
            </a:endParaRPr>
          </a:p>
        </p:txBody>
      </p:sp>
      <p:sp>
        <p:nvSpPr>
          <p:cNvPr id="136" name="Line 10"/>
          <p:cNvSpPr/>
          <p:nvPr/>
        </p:nvSpPr>
        <p:spPr>
          <a:xfrm>
            <a:off x="539280" y="1124640"/>
            <a:ext cx="1152360" cy="360"/>
          </a:xfrm>
          <a:prstGeom prst="line">
            <a:avLst/>
          </a:prstGeom>
          <a:ln w="12700">
            <a:solidFill>
              <a:srgbClr val="d9d9d9"/>
            </a:solidFill>
            <a:round/>
          </a:ln>
        </p:spPr>
        <p:style>
          <a:lnRef idx="1">
            <a:schemeClr val="accent1"/>
          </a:lnRef>
          <a:fillRef idx="0">
            <a:schemeClr val="accent1"/>
          </a:fillRef>
          <a:effectRef idx="0">
            <a:schemeClr val="accent1"/>
          </a:effectRef>
          <a:fontRef idx="minor"/>
        </p:style>
        <p:txBody>
          <a:bodyPr lIns="90000" rIns="90000" tIns="-44640" bIns="-44640" anchor="t" anchorCtr="1">
            <a:noAutofit/>
          </a:bodyPr>
          <a:p>
            <a:endParaRPr b="0" lang="fr-FR" sz="1800" spc="-1" strike="noStrike">
              <a:solidFill>
                <a:srgbClr val="000000"/>
              </a:solidFill>
              <a:latin typeface="Arial"/>
              <a:ea typeface="DejaVu Sans"/>
            </a:endParaRPr>
          </a:p>
        </p:txBody>
      </p:sp>
      <p:pic>
        <p:nvPicPr>
          <p:cNvPr id="137" name="Picture 2_ 9" descr="C:\wamp\www\VIRALGAMES_2012-Corporate\Graphs\Sources\Images\vague_bordure.png"/>
          <p:cNvPicPr/>
          <p:nvPr/>
        </p:nvPicPr>
        <p:blipFill>
          <a:blip r:embed="rId1"/>
          <a:stretch/>
        </p:blipFill>
        <p:spPr>
          <a:xfrm>
            <a:off x="8316360" y="0"/>
            <a:ext cx="811080" cy="6841440"/>
          </a:xfrm>
          <a:prstGeom prst="rect">
            <a:avLst/>
          </a:prstGeom>
          <a:ln w="0">
            <a:noFill/>
          </a:ln>
        </p:spPr>
      </p:pic>
      <p:sp>
        <p:nvSpPr>
          <p:cNvPr id="138" name="CustomShape 47"/>
          <p:cNvSpPr/>
          <p:nvPr/>
        </p:nvSpPr>
        <p:spPr>
          <a:xfrm>
            <a:off x="6553080" y="6356520"/>
            <a:ext cx="2117160" cy="348480"/>
          </a:xfrm>
          <a:prstGeom prst="rect">
            <a:avLst/>
          </a:prstGeom>
          <a:noFill/>
          <a:ln w="0">
            <a:noFill/>
          </a:ln>
        </p:spPr>
        <p:style>
          <a:lnRef idx="0"/>
          <a:fillRef idx="0"/>
          <a:effectRef idx="0"/>
          <a:fontRef idx="minor"/>
        </p:style>
        <p:txBody>
          <a:bodyPr lIns="90000" rIns="90000" tIns="45000" bIns="45000" anchor="ctr">
            <a:noAutofit/>
          </a:bodyPr>
          <a:p>
            <a:pPr algn="r">
              <a:lnSpc>
                <a:spcPct val="100000"/>
              </a:lnSpc>
              <a:tabLst>
                <a:tab algn="l" pos="408240"/>
              </a:tabLst>
            </a:pPr>
            <a:fld id="{BC1076C7-82CF-4524-92B1-AA3056032955}" type="slidenum">
              <a:rPr b="0" lang="fr-FR" sz="1200" spc="-1" strike="noStrike">
                <a:solidFill>
                  <a:srgbClr val="8b8b8b"/>
                </a:solidFill>
                <a:latin typeface="Calibri"/>
                <a:ea typeface="DejaVu Sans"/>
              </a:rPr>
              <a:t>&lt;numéro&gt;</a:t>
            </a:fld>
            <a:endParaRPr b="0" lang="fr-FR" sz="1200" spc="-1" strike="noStrike">
              <a:solidFill>
                <a:srgbClr val="000000"/>
              </a:solidFill>
              <a:latin typeface="Arial"/>
            </a:endParaRPr>
          </a:p>
        </p:txBody>
      </p:sp>
      <p:sp>
        <p:nvSpPr>
          <p:cNvPr id="139" name="CustomShape 48"/>
          <p:cNvSpPr/>
          <p:nvPr/>
        </p:nvSpPr>
        <p:spPr>
          <a:xfrm>
            <a:off x="540000" y="1386000"/>
            <a:ext cx="7731000" cy="50450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fr-FR" sz="1600" spc="-1" strike="noStrike">
                <a:solidFill>
                  <a:srgbClr val="000000"/>
                </a:solidFill>
                <a:latin typeface="Arial"/>
                <a:ea typeface="DejaVu Sans"/>
              </a:rPr>
              <a:t>Types de jeu :</a:t>
            </a:r>
            <a:endParaRPr b="0" lang="fr-FR" sz="1600" spc="-1" strike="noStrike">
              <a:solidFill>
                <a:srgbClr val="000000"/>
              </a:solidFill>
              <a:latin typeface="Arial"/>
            </a:endParaRPr>
          </a:p>
          <a:p>
            <a:pPr>
              <a:lnSpc>
                <a:spcPct val="100000"/>
              </a:lnSpc>
            </a:pPr>
            <a:r>
              <a:rPr b="0" lang="fr-FR" sz="1600" spc="-1" strike="noStrike">
                <a:solidFill>
                  <a:srgbClr val="000000"/>
                </a:solidFill>
                <a:latin typeface="Arial"/>
                <a:ea typeface="DejaVu Sans"/>
              </a:rPr>
              <a:t>- </a:t>
            </a:r>
            <a:r>
              <a:rPr b="1" lang="fr-FR" sz="1600" spc="-1" strike="noStrike">
                <a:solidFill>
                  <a:srgbClr val="000000"/>
                </a:solidFill>
                <a:latin typeface="Arial"/>
                <a:ea typeface="DejaVu Sans"/>
              </a:rPr>
              <a:t>conversationnel</a:t>
            </a:r>
            <a:r>
              <a:rPr b="0" lang="fr-FR" sz="1600" spc="-1" strike="noStrike">
                <a:solidFill>
                  <a:srgbClr val="000000"/>
                </a:solidFill>
                <a:latin typeface="Arial"/>
                <a:ea typeface="DejaVu Sans"/>
              </a:rPr>
              <a:t> : l’histoire se déroule sous forme de dialogues « à la manière de WhatsApp » entre différents protagonistes. Le joueur interagit en choisissant parmi des réponses prédéfinies. Au fil des conversations le joueur peut voir des images, des vidéos, du son + le jeu de type point &amp; clic.</a:t>
            </a:r>
            <a:endParaRPr b="0" lang="fr-FR" sz="1600" spc="-1" strike="noStrike">
              <a:solidFill>
                <a:srgbClr val="000000"/>
              </a:solidFill>
              <a:latin typeface="Arial"/>
            </a:endParaRPr>
          </a:p>
          <a:p>
            <a:pPr>
              <a:lnSpc>
                <a:spcPct val="100000"/>
              </a:lnSpc>
            </a:pPr>
            <a:r>
              <a:rPr b="0" lang="fr-FR" sz="1600" spc="-1" strike="noStrike">
                <a:solidFill>
                  <a:srgbClr val="000000"/>
                </a:solidFill>
                <a:latin typeface="Arial"/>
                <a:ea typeface="DejaVu Sans"/>
              </a:rPr>
              <a:t>- </a:t>
            </a:r>
            <a:r>
              <a:rPr b="1" lang="fr-FR" sz="1600" spc="-1" strike="noStrike">
                <a:solidFill>
                  <a:srgbClr val="000000"/>
                </a:solidFill>
                <a:latin typeface="Arial"/>
                <a:ea typeface="DejaVu Sans"/>
              </a:rPr>
              <a:t>point &amp; clic</a:t>
            </a:r>
            <a:r>
              <a:rPr b="0" lang="fr-FR" sz="1600" spc="-1" strike="noStrike">
                <a:solidFill>
                  <a:srgbClr val="000000"/>
                </a:solidFill>
                <a:latin typeface="Arial"/>
                <a:ea typeface="DejaVu Sans"/>
              </a:rPr>
              <a:t> : pour certaines phases du jeu, celles plus « éducationnelles », le point &amp; clic permet de simuler l’action. Par exemple le joueur devra prendre le câble et le brancher sur la voiture, etc.</a:t>
            </a:r>
            <a:endParaRPr b="0" lang="fr-FR" sz="1600" spc="-1" strike="noStrike">
              <a:solidFill>
                <a:srgbClr val="000000"/>
              </a:solidFill>
              <a:latin typeface="Arial"/>
            </a:endParaRPr>
          </a:p>
          <a:p>
            <a:pPr>
              <a:lnSpc>
                <a:spcPct val="100000"/>
              </a:lnSpc>
            </a:pPr>
            <a:endParaRPr b="0" lang="fr-FR" sz="1600" spc="-1" strike="noStrike">
              <a:solidFill>
                <a:srgbClr val="000000"/>
              </a:solidFill>
              <a:latin typeface="Arial"/>
            </a:endParaRPr>
          </a:p>
          <a:p>
            <a:pPr>
              <a:lnSpc>
                <a:spcPct val="100000"/>
              </a:lnSpc>
            </a:pPr>
            <a:r>
              <a:rPr b="1" lang="fr-FR" sz="1600" spc="-1" strike="noStrike">
                <a:solidFill>
                  <a:srgbClr val="000000"/>
                </a:solidFill>
                <a:latin typeface="Arial"/>
                <a:ea typeface="DejaVu Sans"/>
              </a:rPr>
              <a:t>Genre : </a:t>
            </a:r>
            <a:endParaRPr b="0" lang="fr-FR" sz="1600" spc="-1" strike="noStrike">
              <a:solidFill>
                <a:srgbClr val="000000"/>
              </a:solidFill>
              <a:latin typeface="Arial"/>
            </a:endParaRPr>
          </a:p>
          <a:p>
            <a:pPr>
              <a:lnSpc>
                <a:spcPct val="100000"/>
              </a:lnSpc>
            </a:pPr>
            <a:r>
              <a:rPr b="0" lang="fr-FR" sz="1600" spc="-1" strike="noStrike">
                <a:solidFill>
                  <a:srgbClr val="000000"/>
                </a:solidFill>
                <a:latin typeface="Arial"/>
                <a:ea typeface="DejaVu Sans"/>
              </a:rPr>
              <a:t>- espionnage, action, cf. MISSION IMPOSSIBLE, tout en restant « léger »</a:t>
            </a:r>
            <a:endParaRPr b="0" lang="fr-FR" sz="1600" spc="-1" strike="noStrike">
              <a:solidFill>
                <a:srgbClr val="000000"/>
              </a:solidFill>
              <a:latin typeface="Arial"/>
            </a:endParaRPr>
          </a:p>
          <a:p>
            <a:pPr>
              <a:lnSpc>
                <a:spcPct val="100000"/>
              </a:lnSpc>
            </a:pPr>
            <a:endParaRPr b="0" lang="fr-FR" sz="1600" spc="-1" strike="noStrike">
              <a:solidFill>
                <a:srgbClr val="000000"/>
              </a:solidFill>
              <a:latin typeface="Arial"/>
            </a:endParaRPr>
          </a:p>
          <a:p>
            <a:pPr>
              <a:lnSpc>
                <a:spcPct val="100000"/>
              </a:lnSpc>
            </a:pPr>
            <a:r>
              <a:rPr b="1" lang="fr-FR" sz="1600" spc="-1" strike="noStrike">
                <a:solidFill>
                  <a:srgbClr val="000000"/>
                </a:solidFill>
                <a:latin typeface="Arial"/>
                <a:ea typeface="DejaVu Sans"/>
              </a:rPr>
              <a:t>Ton :</a:t>
            </a:r>
            <a:r>
              <a:rPr b="0" lang="fr-FR" sz="1600" spc="-1" strike="noStrike">
                <a:solidFill>
                  <a:srgbClr val="000000"/>
                </a:solidFill>
                <a:latin typeface="Arial"/>
                <a:ea typeface="DejaVu Sans"/>
              </a:rPr>
              <a:t> tutoiement. Un personnage masculin + un féminin pour incarner les 2 genres.</a:t>
            </a:r>
            <a:endParaRPr b="0" lang="fr-FR" sz="1600" spc="-1" strike="noStrike">
              <a:solidFill>
                <a:srgbClr val="000000"/>
              </a:solidFill>
              <a:latin typeface="Arial"/>
            </a:endParaRPr>
          </a:p>
          <a:p>
            <a:pPr>
              <a:lnSpc>
                <a:spcPct val="100000"/>
              </a:lnSpc>
            </a:pPr>
            <a:endParaRPr b="0" lang="fr-FR" sz="1600" spc="-1" strike="noStrike">
              <a:solidFill>
                <a:srgbClr val="000000"/>
              </a:solidFill>
              <a:latin typeface="Arial"/>
            </a:endParaRPr>
          </a:p>
          <a:p>
            <a:pPr>
              <a:lnSpc>
                <a:spcPct val="100000"/>
              </a:lnSpc>
            </a:pPr>
            <a:r>
              <a:rPr b="1" lang="fr-FR" sz="1600" spc="-1" strike="noStrike">
                <a:solidFill>
                  <a:srgbClr val="000000"/>
                </a:solidFill>
                <a:latin typeface="Arial"/>
                <a:ea typeface="DejaVu Sans"/>
              </a:rPr>
              <a:t>Style graphique</a:t>
            </a:r>
            <a:r>
              <a:rPr b="0" lang="fr-FR" sz="1600" spc="-1" strike="noStrike">
                <a:solidFill>
                  <a:srgbClr val="000000"/>
                </a:solidFill>
                <a:latin typeface="Arial"/>
                <a:ea typeface="DejaVu Sans"/>
              </a:rPr>
              <a:t> : se conformer à la charte Orange.</a:t>
            </a:r>
            <a:endParaRPr b="0" lang="fr-FR" sz="1600" spc="-1" strike="noStrike">
              <a:solidFill>
                <a:srgbClr val="000000"/>
              </a:solidFill>
              <a:latin typeface="Arial"/>
            </a:endParaRPr>
          </a:p>
          <a:p>
            <a:pPr>
              <a:lnSpc>
                <a:spcPct val="100000"/>
              </a:lnSpc>
            </a:pPr>
            <a:endParaRPr b="0" lang="fr-FR" sz="1600" spc="-1" strike="noStrike">
              <a:solidFill>
                <a:srgbClr val="000000"/>
              </a:solidFill>
              <a:latin typeface="Arial"/>
            </a:endParaRPr>
          </a:p>
          <a:p>
            <a:pPr>
              <a:lnSpc>
                <a:spcPct val="100000"/>
              </a:lnSpc>
            </a:pPr>
            <a:r>
              <a:rPr b="1" lang="fr-FR" sz="1600" spc="-1" strike="noStrike">
                <a:solidFill>
                  <a:srgbClr val="000000"/>
                </a:solidFill>
                <a:latin typeface="Arial"/>
                <a:ea typeface="DejaVu Sans"/>
              </a:rPr>
              <a:t>Pédagogie : </a:t>
            </a:r>
            <a:r>
              <a:rPr b="0" lang="fr-FR" sz="1600" spc="-1" strike="noStrike">
                <a:solidFill>
                  <a:srgbClr val="000000"/>
                </a:solidFill>
                <a:latin typeface="Arial"/>
                <a:ea typeface="DejaVu Sans"/>
              </a:rPr>
              <a:t>il s’agit d’un dispositif de découverte / initiation, pas d’évaluation des connaissances.</a:t>
            </a:r>
            <a:endParaRPr b="0" lang="fr-FR" sz="1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49" name="" descr=""/>
          <p:cNvPicPr/>
          <p:nvPr/>
        </p:nvPicPr>
        <p:blipFill>
          <a:blip r:embed="rId1"/>
          <a:stretch/>
        </p:blipFill>
        <p:spPr>
          <a:xfrm>
            <a:off x="4483440" y="1116720"/>
            <a:ext cx="3201840" cy="1517400"/>
          </a:xfrm>
          <a:prstGeom prst="rect">
            <a:avLst/>
          </a:prstGeom>
          <a:ln w="0">
            <a:noFill/>
          </a:ln>
        </p:spPr>
      </p:pic>
      <p:sp>
        <p:nvSpPr>
          <p:cNvPr id="550" name="CustomShape 72"/>
          <p:cNvSpPr/>
          <p:nvPr/>
        </p:nvSpPr>
        <p:spPr>
          <a:xfrm>
            <a:off x="457200" y="274680"/>
            <a:ext cx="8256600" cy="1126440"/>
          </a:xfrm>
          <a:prstGeom prst="rect">
            <a:avLst/>
          </a:prstGeom>
          <a:noFill/>
          <a:ln w="0">
            <a:noFill/>
          </a:ln>
        </p:spPr>
        <p:style>
          <a:lnRef idx="0"/>
          <a:fillRef idx="0"/>
          <a:effectRef idx="0"/>
          <a:fontRef idx="minor"/>
        </p:style>
        <p:txBody>
          <a:bodyPr lIns="90000" rIns="90000" tIns="45000" bIns="45000" anchor="ctr">
            <a:normAutofit/>
          </a:bodyPr>
          <a:p>
            <a:pPr>
              <a:lnSpc>
                <a:spcPct val="100000"/>
              </a:lnSpc>
              <a:tabLst>
                <a:tab algn="l" pos="408240"/>
              </a:tabLst>
            </a:pPr>
            <a:r>
              <a:rPr b="1" lang="fr-FR" sz="2400" spc="-1" strike="noStrike">
                <a:solidFill>
                  <a:srgbClr val="e16c00"/>
                </a:solidFill>
                <a:latin typeface="Tahoma"/>
                <a:ea typeface="Tahoma"/>
              </a:rPr>
              <a:t>En mode F1</a:t>
            </a:r>
            <a:endParaRPr b="0" lang="fr-FR" sz="2400" spc="-1" strike="noStrike">
              <a:solidFill>
                <a:srgbClr val="000000"/>
              </a:solidFill>
              <a:latin typeface="Arial"/>
            </a:endParaRPr>
          </a:p>
        </p:txBody>
      </p:sp>
      <p:sp>
        <p:nvSpPr>
          <p:cNvPr id="551" name="Line 19"/>
          <p:cNvSpPr/>
          <p:nvPr/>
        </p:nvSpPr>
        <p:spPr>
          <a:xfrm>
            <a:off x="539280" y="1124640"/>
            <a:ext cx="1152360" cy="360"/>
          </a:xfrm>
          <a:prstGeom prst="line">
            <a:avLst/>
          </a:prstGeom>
          <a:ln w="12700">
            <a:solidFill>
              <a:srgbClr val="d9d9d9"/>
            </a:solidFill>
            <a:round/>
          </a:ln>
        </p:spPr>
        <p:style>
          <a:lnRef idx="1">
            <a:schemeClr val="accent1"/>
          </a:lnRef>
          <a:fillRef idx="0">
            <a:schemeClr val="accent1"/>
          </a:fillRef>
          <a:effectRef idx="0">
            <a:schemeClr val="accent1"/>
          </a:effectRef>
          <a:fontRef idx="minor"/>
        </p:style>
        <p:txBody>
          <a:bodyPr lIns="90000" rIns="90000" tIns="-44640" bIns="-44640" anchor="t" anchorCtr="1">
            <a:noAutofit/>
          </a:bodyPr>
          <a:p>
            <a:endParaRPr b="0" lang="fr-FR" sz="1800" spc="-1" strike="noStrike">
              <a:solidFill>
                <a:srgbClr val="000000"/>
              </a:solidFill>
              <a:latin typeface="Arial"/>
              <a:ea typeface="DejaVu Sans"/>
            </a:endParaRPr>
          </a:p>
        </p:txBody>
      </p:sp>
      <p:pic>
        <p:nvPicPr>
          <p:cNvPr id="552" name="Picture 2_ 18" descr="C:\wamp\www\VIRALGAMES_2012-Corporate\Graphs\Sources\Images\vague_bordure.png"/>
          <p:cNvPicPr/>
          <p:nvPr/>
        </p:nvPicPr>
        <p:blipFill>
          <a:blip r:embed="rId2"/>
          <a:stretch/>
        </p:blipFill>
        <p:spPr>
          <a:xfrm>
            <a:off x="8316360" y="0"/>
            <a:ext cx="811080" cy="6841440"/>
          </a:xfrm>
          <a:prstGeom prst="rect">
            <a:avLst/>
          </a:prstGeom>
          <a:ln w="0">
            <a:noFill/>
          </a:ln>
        </p:spPr>
      </p:pic>
      <p:sp>
        <p:nvSpPr>
          <p:cNvPr id="553" name="CustomShape 73"/>
          <p:cNvSpPr/>
          <p:nvPr/>
        </p:nvSpPr>
        <p:spPr>
          <a:xfrm>
            <a:off x="6553080" y="6356520"/>
            <a:ext cx="2117160" cy="348480"/>
          </a:xfrm>
          <a:prstGeom prst="rect">
            <a:avLst/>
          </a:prstGeom>
          <a:noFill/>
          <a:ln w="0">
            <a:noFill/>
          </a:ln>
        </p:spPr>
        <p:style>
          <a:lnRef idx="0"/>
          <a:fillRef idx="0"/>
          <a:effectRef idx="0"/>
          <a:fontRef idx="minor"/>
        </p:style>
        <p:txBody>
          <a:bodyPr lIns="90000" rIns="90000" tIns="45000" bIns="45000" anchor="ctr">
            <a:noAutofit/>
          </a:bodyPr>
          <a:p>
            <a:pPr algn="r">
              <a:lnSpc>
                <a:spcPct val="100000"/>
              </a:lnSpc>
              <a:tabLst>
                <a:tab algn="l" pos="408240"/>
              </a:tabLst>
            </a:pPr>
            <a:fld id="{E3C53C98-C7E5-4CA2-87E7-D283B2D16E32}" type="slidenum">
              <a:rPr b="0" lang="fr-FR" sz="1200" spc="-1" strike="noStrike">
                <a:solidFill>
                  <a:srgbClr val="8b8b8b"/>
                </a:solidFill>
                <a:latin typeface="Calibri"/>
                <a:ea typeface="DejaVu Sans"/>
              </a:rPr>
              <a:t>&lt;numéro&gt;</a:t>
            </a:fld>
            <a:endParaRPr b="0" lang="fr-FR" sz="1200" spc="-1" strike="noStrike">
              <a:solidFill>
                <a:srgbClr val="000000"/>
              </a:solidFill>
              <a:latin typeface="Arial"/>
            </a:endParaRPr>
          </a:p>
        </p:txBody>
      </p:sp>
      <p:sp>
        <p:nvSpPr>
          <p:cNvPr id="554" name="CustomShape 74"/>
          <p:cNvSpPr/>
          <p:nvPr/>
        </p:nvSpPr>
        <p:spPr>
          <a:xfrm>
            <a:off x="4464000" y="1080000"/>
            <a:ext cx="3235320" cy="5575320"/>
          </a:xfrm>
          <a:prstGeom prst="rect">
            <a:avLst/>
          </a:prstGeom>
          <a:noFill/>
          <a:ln w="9360">
            <a:solidFill>
              <a:srgbClr val="808080"/>
            </a:solidFill>
            <a:prstDash val="dashDot"/>
            <a:miter/>
          </a:ln>
        </p:spPr>
        <p:style>
          <a:lnRef idx="0"/>
          <a:fillRef idx="0"/>
          <a:effectRef idx="0"/>
          <a:fontRef idx="minor"/>
        </p:style>
        <p:txBody>
          <a:bodyPr lIns="90000" rIns="90000" tIns="46800" bIns="468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p:txBody>
      </p:sp>
      <p:sp>
        <p:nvSpPr>
          <p:cNvPr id="555" name=""/>
          <p:cNvSpPr/>
          <p:nvPr/>
        </p:nvSpPr>
        <p:spPr>
          <a:xfrm>
            <a:off x="4536000" y="1156680"/>
            <a:ext cx="3088080" cy="20880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1" lang="fr-FR" sz="800" spc="-1" strike="noStrike">
                <a:solidFill>
                  <a:srgbClr val="000000"/>
                </a:solidFill>
                <a:latin typeface="Arial"/>
                <a:ea typeface="DejaVu Sans"/>
              </a:rPr>
              <a:t>12:30 GMT+1 / Dans les environs de Pau</a:t>
            </a:r>
            <a:endParaRPr b="0" lang="fr-FR" sz="800" spc="-1" strike="noStrike">
              <a:solidFill>
                <a:srgbClr val="000000"/>
              </a:solidFill>
              <a:latin typeface="Arial"/>
            </a:endParaRPr>
          </a:p>
        </p:txBody>
      </p:sp>
      <p:sp>
        <p:nvSpPr>
          <p:cNvPr id="556" name=""/>
          <p:cNvSpPr/>
          <p:nvPr/>
        </p:nvSpPr>
        <p:spPr>
          <a:xfrm>
            <a:off x="5616720" y="3428640"/>
            <a:ext cx="1614600" cy="24588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 !!’# &amp; !!.,%µ$£ !!!</a:t>
            </a:r>
            <a:endParaRPr b="0" lang="fr-FR" sz="800" spc="-1" strike="noStrike">
              <a:solidFill>
                <a:srgbClr val="000000"/>
              </a:solidFill>
              <a:latin typeface="Arial"/>
            </a:endParaRPr>
          </a:p>
        </p:txBody>
      </p:sp>
      <p:pic>
        <p:nvPicPr>
          <p:cNvPr id="557" name="" descr=""/>
          <p:cNvPicPr/>
          <p:nvPr/>
        </p:nvPicPr>
        <p:blipFill>
          <a:blip r:embed="rId3"/>
          <a:srcRect l="33994" t="73692" r="48266" b="3231"/>
          <a:stretch/>
        </p:blipFill>
        <p:spPr>
          <a:xfrm>
            <a:off x="7211160" y="3384720"/>
            <a:ext cx="436680" cy="383760"/>
          </a:xfrm>
          <a:prstGeom prst="rect">
            <a:avLst/>
          </a:prstGeom>
          <a:ln w="0">
            <a:noFill/>
          </a:ln>
        </p:spPr>
      </p:pic>
      <p:pic>
        <p:nvPicPr>
          <p:cNvPr id="558" name="" descr=""/>
          <p:cNvPicPr/>
          <p:nvPr/>
        </p:nvPicPr>
        <p:blipFill>
          <a:blip r:embed="rId4"/>
          <a:srcRect l="65661" t="73049" r="16478" b="2345"/>
          <a:stretch/>
        </p:blipFill>
        <p:spPr>
          <a:xfrm>
            <a:off x="7144200" y="2500560"/>
            <a:ext cx="439920" cy="409680"/>
          </a:xfrm>
          <a:prstGeom prst="rect">
            <a:avLst/>
          </a:prstGeom>
          <a:ln w="0">
            <a:noFill/>
          </a:ln>
        </p:spPr>
      </p:pic>
      <p:sp>
        <p:nvSpPr>
          <p:cNvPr id="559" name=""/>
          <p:cNvSpPr/>
          <p:nvPr/>
        </p:nvSpPr>
        <p:spPr>
          <a:xfrm>
            <a:off x="5008320" y="2536560"/>
            <a:ext cx="2105640" cy="35892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Cette voiture a une accélération incroyable !</a:t>
            </a:r>
            <a:endParaRPr b="0" lang="fr-FR" sz="800" spc="-1" strike="noStrike">
              <a:solidFill>
                <a:srgbClr val="000000"/>
              </a:solidFill>
              <a:latin typeface="Arial"/>
            </a:endParaRPr>
          </a:p>
        </p:txBody>
      </p:sp>
      <p:pic>
        <p:nvPicPr>
          <p:cNvPr id="560" name="" descr=""/>
          <p:cNvPicPr/>
          <p:nvPr/>
        </p:nvPicPr>
        <p:blipFill>
          <a:blip r:embed="rId5"/>
          <a:srcRect l="35204" t="49416" r="48950" b="26778"/>
          <a:stretch/>
        </p:blipFill>
        <p:spPr>
          <a:xfrm>
            <a:off x="4550040" y="2985120"/>
            <a:ext cx="390240" cy="396360"/>
          </a:xfrm>
          <a:prstGeom prst="rect">
            <a:avLst/>
          </a:prstGeom>
          <a:ln w="0">
            <a:noFill/>
          </a:ln>
        </p:spPr>
      </p:pic>
      <p:sp>
        <p:nvSpPr>
          <p:cNvPr id="561" name=""/>
          <p:cNvSpPr/>
          <p:nvPr/>
        </p:nvSpPr>
        <p:spPr>
          <a:xfrm>
            <a:off x="5018400" y="2990160"/>
            <a:ext cx="1396080" cy="27540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Nous les avons semés !</a:t>
            </a:r>
            <a:endParaRPr b="0" lang="fr-FR" sz="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62" name="" descr=""/>
          <p:cNvPicPr/>
          <p:nvPr/>
        </p:nvPicPr>
        <p:blipFill>
          <a:blip r:embed="rId1"/>
          <a:stretch/>
        </p:blipFill>
        <p:spPr>
          <a:xfrm>
            <a:off x="4495320" y="1135080"/>
            <a:ext cx="3161520" cy="1780560"/>
          </a:xfrm>
          <a:prstGeom prst="rect">
            <a:avLst/>
          </a:prstGeom>
          <a:ln w="0">
            <a:noFill/>
          </a:ln>
        </p:spPr>
      </p:pic>
      <p:sp>
        <p:nvSpPr>
          <p:cNvPr id="563" name="CustomShape 80"/>
          <p:cNvSpPr/>
          <p:nvPr/>
        </p:nvSpPr>
        <p:spPr>
          <a:xfrm>
            <a:off x="457200" y="274680"/>
            <a:ext cx="8256600" cy="1126440"/>
          </a:xfrm>
          <a:prstGeom prst="rect">
            <a:avLst/>
          </a:prstGeom>
          <a:noFill/>
          <a:ln w="0">
            <a:noFill/>
          </a:ln>
        </p:spPr>
        <p:style>
          <a:lnRef idx="0"/>
          <a:fillRef idx="0"/>
          <a:effectRef idx="0"/>
          <a:fontRef idx="minor"/>
        </p:style>
        <p:txBody>
          <a:bodyPr lIns="90000" rIns="90000" tIns="45000" bIns="45000" anchor="ctr">
            <a:normAutofit/>
          </a:bodyPr>
          <a:p>
            <a:pPr>
              <a:lnSpc>
                <a:spcPct val="100000"/>
              </a:lnSpc>
              <a:tabLst>
                <a:tab algn="l" pos="408240"/>
              </a:tabLst>
            </a:pPr>
            <a:r>
              <a:rPr b="1" lang="fr-FR" sz="2400" spc="-1" strike="noStrike">
                <a:solidFill>
                  <a:srgbClr val="e16c00"/>
                </a:solidFill>
                <a:latin typeface="Tahoma"/>
                <a:ea typeface="Tahoma"/>
              </a:rPr>
              <a:t>Anglet</a:t>
            </a:r>
            <a:endParaRPr b="0" lang="fr-FR" sz="2400" spc="-1" strike="noStrike">
              <a:solidFill>
                <a:srgbClr val="000000"/>
              </a:solidFill>
              <a:latin typeface="Arial"/>
            </a:endParaRPr>
          </a:p>
        </p:txBody>
      </p:sp>
      <p:sp>
        <p:nvSpPr>
          <p:cNvPr id="564" name="Line 27"/>
          <p:cNvSpPr/>
          <p:nvPr/>
        </p:nvSpPr>
        <p:spPr>
          <a:xfrm>
            <a:off x="539280" y="1124640"/>
            <a:ext cx="1152360" cy="360"/>
          </a:xfrm>
          <a:prstGeom prst="line">
            <a:avLst/>
          </a:prstGeom>
          <a:ln w="12700">
            <a:solidFill>
              <a:srgbClr val="d9d9d9"/>
            </a:solidFill>
            <a:round/>
          </a:ln>
        </p:spPr>
        <p:style>
          <a:lnRef idx="1">
            <a:schemeClr val="accent1"/>
          </a:lnRef>
          <a:fillRef idx="0">
            <a:schemeClr val="accent1"/>
          </a:fillRef>
          <a:effectRef idx="0">
            <a:schemeClr val="accent1"/>
          </a:effectRef>
          <a:fontRef idx="minor"/>
        </p:style>
        <p:txBody>
          <a:bodyPr lIns="90000" rIns="90000" tIns="-44640" bIns="-44640" anchor="t" anchorCtr="1">
            <a:noAutofit/>
          </a:bodyPr>
          <a:p>
            <a:endParaRPr b="0" lang="fr-FR" sz="1800" spc="-1" strike="noStrike">
              <a:solidFill>
                <a:srgbClr val="000000"/>
              </a:solidFill>
              <a:latin typeface="Arial"/>
              <a:ea typeface="DejaVu Sans"/>
            </a:endParaRPr>
          </a:p>
        </p:txBody>
      </p:sp>
      <p:pic>
        <p:nvPicPr>
          <p:cNvPr id="565" name="Picture 2_ 26" descr="C:\wamp\www\VIRALGAMES_2012-Corporate\Graphs\Sources\Images\vague_bordure.png"/>
          <p:cNvPicPr/>
          <p:nvPr/>
        </p:nvPicPr>
        <p:blipFill>
          <a:blip r:embed="rId2"/>
          <a:stretch/>
        </p:blipFill>
        <p:spPr>
          <a:xfrm>
            <a:off x="8316360" y="0"/>
            <a:ext cx="811080" cy="6841440"/>
          </a:xfrm>
          <a:prstGeom prst="rect">
            <a:avLst/>
          </a:prstGeom>
          <a:ln w="0">
            <a:noFill/>
          </a:ln>
        </p:spPr>
      </p:pic>
      <p:sp>
        <p:nvSpPr>
          <p:cNvPr id="566" name="CustomShape 81"/>
          <p:cNvSpPr/>
          <p:nvPr/>
        </p:nvSpPr>
        <p:spPr>
          <a:xfrm>
            <a:off x="6553080" y="6356520"/>
            <a:ext cx="2117160" cy="348480"/>
          </a:xfrm>
          <a:prstGeom prst="rect">
            <a:avLst/>
          </a:prstGeom>
          <a:noFill/>
          <a:ln w="0">
            <a:noFill/>
          </a:ln>
        </p:spPr>
        <p:style>
          <a:lnRef idx="0"/>
          <a:fillRef idx="0"/>
          <a:effectRef idx="0"/>
          <a:fontRef idx="minor"/>
        </p:style>
        <p:txBody>
          <a:bodyPr lIns="90000" rIns="90000" tIns="45000" bIns="45000" anchor="ctr">
            <a:noAutofit/>
          </a:bodyPr>
          <a:p>
            <a:pPr algn="r">
              <a:lnSpc>
                <a:spcPct val="100000"/>
              </a:lnSpc>
              <a:tabLst>
                <a:tab algn="l" pos="408240"/>
              </a:tabLst>
            </a:pPr>
            <a:fld id="{5158AF62-C95D-444F-AEA7-964F583F3A5A}" type="slidenum">
              <a:rPr b="0" lang="fr-FR" sz="1200" spc="-1" strike="noStrike">
                <a:solidFill>
                  <a:srgbClr val="8b8b8b"/>
                </a:solidFill>
                <a:latin typeface="Calibri"/>
                <a:ea typeface="DejaVu Sans"/>
              </a:rPr>
              <a:t>&lt;numéro&gt;</a:t>
            </a:fld>
            <a:endParaRPr b="0" lang="fr-FR" sz="1200" spc="-1" strike="noStrike">
              <a:solidFill>
                <a:srgbClr val="000000"/>
              </a:solidFill>
              <a:latin typeface="Arial"/>
            </a:endParaRPr>
          </a:p>
        </p:txBody>
      </p:sp>
      <p:sp>
        <p:nvSpPr>
          <p:cNvPr id="567" name="CustomShape 82"/>
          <p:cNvSpPr/>
          <p:nvPr/>
        </p:nvSpPr>
        <p:spPr>
          <a:xfrm>
            <a:off x="4464000" y="1080000"/>
            <a:ext cx="3235320" cy="5575320"/>
          </a:xfrm>
          <a:prstGeom prst="rect">
            <a:avLst/>
          </a:prstGeom>
          <a:noFill/>
          <a:ln w="9360">
            <a:solidFill>
              <a:srgbClr val="808080"/>
            </a:solidFill>
            <a:prstDash val="dashDot"/>
            <a:miter/>
          </a:ln>
        </p:spPr>
        <p:style>
          <a:lnRef idx="0"/>
          <a:fillRef idx="0"/>
          <a:effectRef idx="0"/>
          <a:fontRef idx="minor"/>
        </p:style>
        <p:txBody>
          <a:bodyPr lIns="90000" rIns="90000" tIns="46800" bIns="468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p:txBody>
      </p:sp>
      <p:sp>
        <p:nvSpPr>
          <p:cNvPr id="568" name=""/>
          <p:cNvSpPr/>
          <p:nvPr/>
        </p:nvSpPr>
        <p:spPr>
          <a:xfrm>
            <a:off x="4536000" y="1156680"/>
            <a:ext cx="3088080" cy="20880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1" lang="fr-FR" sz="800" spc="-1" strike="noStrike">
                <a:solidFill>
                  <a:srgbClr val="000000"/>
                </a:solidFill>
                <a:latin typeface="Arial"/>
                <a:ea typeface="DejaVu Sans"/>
              </a:rPr>
              <a:t>13:30 GMT+1 / Arrivée à Anglet</a:t>
            </a:r>
            <a:endParaRPr b="0" lang="fr-FR" sz="800" spc="-1" strike="noStrike">
              <a:solidFill>
                <a:srgbClr val="000000"/>
              </a:solidFill>
              <a:latin typeface="Arial"/>
            </a:endParaRPr>
          </a:p>
        </p:txBody>
      </p:sp>
      <p:pic>
        <p:nvPicPr>
          <p:cNvPr id="569" name="" descr=""/>
          <p:cNvPicPr/>
          <p:nvPr/>
        </p:nvPicPr>
        <p:blipFill>
          <a:blip r:embed="rId3"/>
          <a:srcRect l="65661" t="73049" r="16478" b="2345"/>
          <a:stretch/>
        </p:blipFill>
        <p:spPr>
          <a:xfrm>
            <a:off x="7184160" y="3341880"/>
            <a:ext cx="439920" cy="409680"/>
          </a:xfrm>
          <a:prstGeom prst="rect">
            <a:avLst/>
          </a:prstGeom>
          <a:ln w="0">
            <a:noFill/>
          </a:ln>
        </p:spPr>
      </p:pic>
      <p:sp>
        <p:nvSpPr>
          <p:cNvPr id="570" name=""/>
          <p:cNvSpPr/>
          <p:nvPr/>
        </p:nvSpPr>
        <p:spPr>
          <a:xfrm>
            <a:off x="5048280" y="3417120"/>
            <a:ext cx="2105640" cy="24768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Et je ne suis même pas fatigué !</a:t>
            </a:r>
            <a:endParaRPr b="0" lang="fr-FR" sz="800" spc="-1" strike="noStrike">
              <a:solidFill>
                <a:srgbClr val="000000"/>
              </a:solidFill>
              <a:latin typeface="Arial"/>
            </a:endParaRPr>
          </a:p>
        </p:txBody>
      </p:sp>
      <p:pic>
        <p:nvPicPr>
          <p:cNvPr id="571" name="" descr=""/>
          <p:cNvPicPr/>
          <p:nvPr/>
        </p:nvPicPr>
        <p:blipFill>
          <a:blip r:embed="rId4"/>
          <a:srcRect l="35204" t="49416" r="48950" b="26778"/>
          <a:stretch/>
        </p:blipFill>
        <p:spPr>
          <a:xfrm>
            <a:off x="4550040" y="3021120"/>
            <a:ext cx="390240" cy="396360"/>
          </a:xfrm>
          <a:prstGeom prst="rect">
            <a:avLst/>
          </a:prstGeom>
          <a:ln w="0">
            <a:noFill/>
          </a:ln>
        </p:spPr>
      </p:pic>
      <p:sp>
        <p:nvSpPr>
          <p:cNvPr id="572" name=""/>
          <p:cNvSpPr/>
          <p:nvPr/>
        </p:nvSpPr>
        <p:spPr>
          <a:xfrm>
            <a:off x="5018400" y="3062160"/>
            <a:ext cx="1396080" cy="27540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Enfin nous voici à Anglet !</a:t>
            </a:r>
            <a:endParaRPr b="0" lang="fr-FR" sz="800" spc="-1" strike="noStrike">
              <a:solidFill>
                <a:srgbClr val="000000"/>
              </a:solidFill>
              <a:latin typeface="Arial"/>
            </a:endParaRPr>
          </a:p>
        </p:txBody>
      </p:sp>
      <p:pic>
        <p:nvPicPr>
          <p:cNvPr id="573" name="" descr=""/>
          <p:cNvPicPr/>
          <p:nvPr/>
        </p:nvPicPr>
        <p:blipFill>
          <a:blip r:embed="rId5"/>
          <a:srcRect l="35204" t="49416" r="48950" b="26778"/>
          <a:stretch/>
        </p:blipFill>
        <p:spPr>
          <a:xfrm>
            <a:off x="4563000" y="4281120"/>
            <a:ext cx="390240" cy="396360"/>
          </a:xfrm>
          <a:prstGeom prst="rect">
            <a:avLst/>
          </a:prstGeom>
          <a:ln w="0">
            <a:noFill/>
          </a:ln>
        </p:spPr>
      </p:pic>
      <p:sp>
        <p:nvSpPr>
          <p:cNvPr id="574" name=""/>
          <p:cNvSpPr/>
          <p:nvPr/>
        </p:nvSpPr>
        <p:spPr>
          <a:xfrm>
            <a:off x="4778640" y="3782160"/>
            <a:ext cx="2375280" cy="38700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Conduite assistée, le confort, le silence et les arrêts toutes les 2 heures, ça change tout !</a:t>
            </a:r>
            <a:endParaRPr b="0" lang="fr-FR" sz="800" spc="-1" strike="noStrike">
              <a:solidFill>
                <a:srgbClr val="000000"/>
              </a:solidFill>
              <a:latin typeface="Arial"/>
            </a:endParaRPr>
          </a:p>
        </p:txBody>
      </p:sp>
      <p:sp>
        <p:nvSpPr>
          <p:cNvPr id="575" name=""/>
          <p:cNvSpPr/>
          <p:nvPr/>
        </p:nvSpPr>
        <p:spPr>
          <a:xfrm>
            <a:off x="5018400" y="4311720"/>
            <a:ext cx="2227320" cy="34812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Et tout ça malgré notre mésaventure à la  recharge</a:t>
            </a:r>
            <a:endParaRPr b="0" lang="fr-FR" sz="800" spc="-1" strike="noStrike">
              <a:solidFill>
                <a:srgbClr val="000000"/>
              </a:solidFill>
              <a:latin typeface="Arial"/>
            </a:endParaRPr>
          </a:p>
        </p:txBody>
      </p:sp>
      <p:pic>
        <p:nvPicPr>
          <p:cNvPr id="576" name="" descr=""/>
          <p:cNvPicPr/>
          <p:nvPr/>
        </p:nvPicPr>
        <p:blipFill>
          <a:blip r:embed="rId6"/>
          <a:srcRect l="65661" t="73049" r="16478" b="2345"/>
          <a:stretch/>
        </p:blipFill>
        <p:spPr>
          <a:xfrm>
            <a:off x="7171200" y="4710240"/>
            <a:ext cx="439920" cy="409680"/>
          </a:xfrm>
          <a:prstGeom prst="rect">
            <a:avLst/>
          </a:prstGeom>
          <a:ln w="0">
            <a:noFill/>
          </a:ln>
        </p:spPr>
      </p:pic>
      <p:sp>
        <p:nvSpPr>
          <p:cNvPr id="577" name=""/>
          <p:cNvSpPr/>
          <p:nvPr/>
        </p:nvSpPr>
        <p:spPr>
          <a:xfrm>
            <a:off x="5035320" y="4785480"/>
            <a:ext cx="2105640" cy="35892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Allons garer la voiture, j’ai hâte de finir cette mission !</a:t>
            </a:r>
            <a:endParaRPr b="0" lang="fr-FR" sz="800" spc="-1" strike="noStrike">
              <a:solidFill>
                <a:srgbClr val="000000"/>
              </a:solidFill>
              <a:latin typeface="Arial"/>
            </a:endParaRPr>
          </a:p>
        </p:txBody>
      </p:sp>
      <p:sp>
        <p:nvSpPr>
          <p:cNvPr id="578" name=""/>
          <p:cNvSpPr/>
          <p:nvPr/>
        </p:nvSpPr>
        <p:spPr>
          <a:xfrm>
            <a:off x="4797360" y="5306400"/>
            <a:ext cx="2356560" cy="347760"/>
          </a:xfrm>
          <a:prstGeom prst="rect">
            <a:avLst/>
          </a:prstGeom>
          <a:solidFill>
            <a:srgbClr val="ffb66c"/>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Se rendre à une borne de recharge dans le parking Orange</a:t>
            </a:r>
            <a:endParaRPr b="0" lang="fr-FR" sz="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79" name="CustomShape 84"/>
          <p:cNvSpPr/>
          <p:nvPr/>
        </p:nvSpPr>
        <p:spPr>
          <a:xfrm>
            <a:off x="457200" y="274680"/>
            <a:ext cx="8256600" cy="1126440"/>
          </a:xfrm>
          <a:prstGeom prst="rect">
            <a:avLst/>
          </a:prstGeom>
          <a:noFill/>
          <a:ln w="0">
            <a:noFill/>
          </a:ln>
        </p:spPr>
        <p:style>
          <a:lnRef idx="0"/>
          <a:fillRef idx="0"/>
          <a:effectRef idx="0"/>
          <a:fontRef idx="minor"/>
        </p:style>
        <p:txBody>
          <a:bodyPr lIns="90000" rIns="90000" tIns="45000" bIns="45000" anchor="ctr">
            <a:normAutofit/>
          </a:bodyPr>
          <a:p>
            <a:pPr>
              <a:lnSpc>
                <a:spcPct val="100000"/>
              </a:lnSpc>
              <a:tabLst>
                <a:tab algn="l" pos="408240"/>
              </a:tabLst>
            </a:pPr>
            <a:r>
              <a:rPr b="1" lang="fr-FR" sz="2400" spc="-1" strike="noStrike">
                <a:solidFill>
                  <a:srgbClr val="e16c00"/>
                </a:solidFill>
                <a:latin typeface="Tahoma"/>
                <a:ea typeface="Tahoma"/>
              </a:rPr>
              <a:t>Fin du déplacement</a:t>
            </a:r>
            <a:endParaRPr b="0" lang="fr-FR" sz="2400" spc="-1" strike="noStrike">
              <a:solidFill>
                <a:srgbClr val="000000"/>
              </a:solidFill>
              <a:latin typeface="Arial"/>
            </a:endParaRPr>
          </a:p>
        </p:txBody>
      </p:sp>
      <p:sp>
        <p:nvSpPr>
          <p:cNvPr id="580" name="Line 29"/>
          <p:cNvSpPr/>
          <p:nvPr/>
        </p:nvSpPr>
        <p:spPr>
          <a:xfrm>
            <a:off x="539280" y="1124640"/>
            <a:ext cx="1152360" cy="360"/>
          </a:xfrm>
          <a:prstGeom prst="line">
            <a:avLst/>
          </a:prstGeom>
          <a:ln w="12700">
            <a:solidFill>
              <a:srgbClr val="d9d9d9"/>
            </a:solidFill>
            <a:round/>
          </a:ln>
        </p:spPr>
        <p:style>
          <a:lnRef idx="1">
            <a:schemeClr val="accent1"/>
          </a:lnRef>
          <a:fillRef idx="0">
            <a:schemeClr val="accent1"/>
          </a:fillRef>
          <a:effectRef idx="0">
            <a:schemeClr val="accent1"/>
          </a:effectRef>
          <a:fontRef idx="minor"/>
        </p:style>
        <p:txBody>
          <a:bodyPr lIns="90000" rIns="90000" tIns="-44640" bIns="-44640" anchor="t" anchorCtr="1">
            <a:noAutofit/>
          </a:bodyPr>
          <a:p>
            <a:endParaRPr b="0" lang="fr-FR" sz="1800" spc="-1" strike="noStrike">
              <a:solidFill>
                <a:srgbClr val="000000"/>
              </a:solidFill>
              <a:latin typeface="Arial"/>
              <a:ea typeface="DejaVu Sans"/>
            </a:endParaRPr>
          </a:p>
        </p:txBody>
      </p:sp>
      <p:pic>
        <p:nvPicPr>
          <p:cNvPr id="581" name="Picture 2_ 28" descr="C:\wamp\www\VIRALGAMES_2012-Corporate\Graphs\Sources\Images\vague_bordure.png"/>
          <p:cNvPicPr/>
          <p:nvPr/>
        </p:nvPicPr>
        <p:blipFill>
          <a:blip r:embed="rId1"/>
          <a:stretch/>
        </p:blipFill>
        <p:spPr>
          <a:xfrm>
            <a:off x="8316360" y="0"/>
            <a:ext cx="811080" cy="6841440"/>
          </a:xfrm>
          <a:prstGeom prst="rect">
            <a:avLst/>
          </a:prstGeom>
          <a:ln w="0">
            <a:noFill/>
          </a:ln>
        </p:spPr>
      </p:pic>
      <p:sp>
        <p:nvSpPr>
          <p:cNvPr id="582" name="CustomShape 85"/>
          <p:cNvSpPr/>
          <p:nvPr/>
        </p:nvSpPr>
        <p:spPr>
          <a:xfrm>
            <a:off x="6553080" y="6356520"/>
            <a:ext cx="2117160" cy="348480"/>
          </a:xfrm>
          <a:prstGeom prst="rect">
            <a:avLst/>
          </a:prstGeom>
          <a:noFill/>
          <a:ln w="0">
            <a:noFill/>
          </a:ln>
        </p:spPr>
        <p:style>
          <a:lnRef idx="0"/>
          <a:fillRef idx="0"/>
          <a:effectRef idx="0"/>
          <a:fontRef idx="minor"/>
        </p:style>
        <p:txBody>
          <a:bodyPr lIns="90000" rIns="90000" tIns="45000" bIns="45000" anchor="ctr">
            <a:noAutofit/>
          </a:bodyPr>
          <a:p>
            <a:pPr algn="r">
              <a:lnSpc>
                <a:spcPct val="100000"/>
              </a:lnSpc>
              <a:tabLst>
                <a:tab algn="l" pos="408240"/>
              </a:tabLst>
            </a:pPr>
            <a:fld id="{3A92A388-3BD9-41F5-8574-63140DC2CEF7}" type="slidenum">
              <a:rPr b="0" lang="fr-FR" sz="1200" spc="-1" strike="noStrike">
                <a:solidFill>
                  <a:srgbClr val="8b8b8b"/>
                </a:solidFill>
                <a:latin typeface="Calibri"/>
                <a:ea typeface="DejaVu Sans"/>
              </a:rPr>
              <a:t>&lt;numéro&gt;</a:t>
            </a:fld>
            <a:endParaRPr b="0" lang="fr-FR" sz="1200" spc="-1" strike="noStrike">
              <a:solidFill>
                <a:srgbClr val="000000"/>
              </a:solidFill>
              <a:latin typeface="Arial"/>
            </a:endParaRPr>
          </a:p>
        </p:txBody>
      </p:sp>
      <p:sp>
        <p:nvSpPr>
          <p:cNvPr id="583" name="CustomShape 86"/>
          <p:cNvSpPr/>
          <p:nvPr/>
        </p:nvSpPr>
        <p:spPr>
          <a:xfrm>
            <a:off x="3492000" y="1080000"/>
            <a:ext cx="3235320" cy="5575320"/>
          </a:xfrm>
          <a:prstGeom prst="rect">
            <a:avLst/>
          </a:prstGeom>
          <a:noFill/>
          <a:ln w="9360">
            <a:solidFill>
              <a:srgbClr val="808080"/>
            </a:solidFill>
            <a:prstDash val="dashDot"/>
            <a:miter/>
          </a:ln>
        </p:spPr>
        <p:style>
          <a:lnRef idx="0"/>
          <a:fillRef idx="0"/>
          <a:effectRef idx="0"/>
          <a:fontRef idx="minor"/>
        </p:style>
        <p:txBody>
          <a:bodyPr lIns="90000" rIns="90000" tIns="46800" bIns="468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p:txBody>
      </p:sp>
      <p:pic>
        <p:nvPicPr>
          <p:cNvPr id="584" name="" descr=""/>
          <p:cNvPicPr/>
          <p:nvPr/>
        </p:nvPicPr>
        <p:blipFill>
          <a:blip r:embed="rId2"/>
          <a:stretch/>
        </p:blipFill>
        <p:spPr>
          <a:xfrm>
            <a:off x="3615840" y="2173320"/>
            <a:ext cx="2975760" cy="1733400"/>
          </a:xfrm>
          <a:prstGeom prst="rect">
            <a:avLst/>
          </a:prstGeom>
          <a:ln w="0">
            <a:noFill/>
          </a:ln>
        </p:spPr>
      </p:pic>
      <p:sp>
        <p:nvSpPr>
          <p:cNvPr id="585" name=""/>
          <p:cNvSpPr/>
          <p:nvPr/>
        </p:nvSpPr>
        <p:spPr>
          <a:xfrm>
            <a:off x="6729840" y="2413800"/>
            <a:ext cx="1694880" cy="779040"/>
          </a:xfrm>
          <a:prstGeom prst="wedgeRoundRectCallout">
            <a:avLst>
              <a:gd name="adj1" fmla="val -129028"/>
              <a:gd name="adj2" fmla="val 56583"/>
              <a:gd name="adj3" fmla="val 16667"/>
            </a:avLst>
          </a:prstGeom>
          <a:solidFill>
            <a:srgbClr val="eeeeee"/>
          </a:solidFill>
          <a:ln w="0">
            <a:solidFill>
              <a:srgbClr val="254061"/>
            </a:solidFill>
          </a:ln>
        </p:spPr>
        <p:style>
          <a:lnRef idx="0"/>
          <a:fillRef idx="0"/>
          <a:effectRef idx="0"/>
          <a:fontRef idx="minor"/>
        </p:style>
        <p:txBody>
          <a:bodyPr lIns="90000" rIns="90000" tIns="45000" bIns="45000" anchor="ctr">
            <a:noAutofit/>
          </a:bodyPr>
          <a:p>
            <a:pPr>
              <a:lnSpc>
                <a:spcPct val="100000"/>
              </a:lnSpc>
            </a:pPr>
            <a:r>
              <a:rPr b="1" lang="fr-FR" sz="1300" spc="-1" strike="noStrike">
                <a:solidFill>
                  <a:srgbClr val="000000"/>
                </a:solidFill>
                <a:latin typeface="Arial"/>
                <a:ea typeface="DejaVu Sans"/>
              </a:rPr>
              <a:t>2</a:t>
            </a:r>
            <a:r>
              <a:rPr b="0" lang="fr-FR" sz="1300" spc="-1" strike="noStrike">
                <a:solidFill>
                  <a:srgbClr val="000000"/>
                </a:solidFill>
                <a:latin typeface="Arial"/>
                <a:ea typeface="DejaVu Sans"/>
              </a:rPr>
              <a:t>. je branche la voiture</a:t>
            </a:r>
            <a:endParaRPr b="0" lang="fr-FR" sz="1300" spc="-1" strike="noStrike">
              <a:solidFill>
                <a:srgbClr val="000000"/>
              </a:solidFill>
              <a:latin typeface="Arial"/>
            </a:endParaRPr>
          </a:p>
        </p:txBody>
      </p:sp>
      <p:sp>
        <p:nvSpPr>
          <p:cNvPr id="586" name=""/>
          <p:cNvSpPr/>
          <p:nvPr/>
        </p:nvSpPr>
        <p:spPr>
          <a:xfrm>
            <a:off x="5910840" y="3909240"/>
            <a:ext cx="1975320" cy="809280"/>
          </a:xfrm>
          <a:prstGeom prst="wedgeRoundRectCallout">
            <a:avLst>
              <a:gd name="adj1" fmla="val -35732"/>
              <a:gd name="adj2" fmla="val -125044"/>
              <a:gd name="adj3" fmla="val 16667"/>
            </a:avLst>
          </a:prstGeom>
          <a:solidFill>
            <a:srgbClr val="eeeeee"/>
          </a:solidFill>
          <a:ln w="0">
            <a:solidFill>
              <a:srgbClr val="254061"/>
            </a:solidFill>
          </a:ln>
        </p:spPr>
        <p:style>
          <a:lnRef idx="0"/>
          <a:fillRef idx="0"/>
          <a:effectRef idx="0"/>
          <a:fontRef idx="minor"/>
        </p:style>
        <p:txBody>
          <a:bodyPr lIns="90000" rIns="90000" tIns="45000" bIns="45000" anchor="t">
            <a:noAutofit/>
          </a:bodyPr>
          <a:p>
            <a:pPr>
              <a:lnSpc>
                <a:spcPct val="100000"/>
              </a:lnSpc>
            </a:pPr>
            <a:r>
              <a:rPr b="1" lang="fr-FR" sz="1300" spc="-1" strike="noStrike">
                <a:solidFill>
                  <a:srgbClr val="000000"/>
                </a:solidFill>
                <a:latin typeface="Arial"/>
                <a:ea typeface="DejaVu Sans"/>
              </a:rPr>
              <a:t>3</a:t>
            </a:r>
            <a:r>
              <a:rPr b="0" lang="fr-FR" sz="1300" spc="-1" strike="noStrike">
                <a:solidFill>
                  <a:srgbClr val="000000"/>
                </a:solidFill>
                <a:latin typeface="Arial"/>
                <a:ea typeface="DejaVu Sans"/>
              </a:rPr>
              <a:t>. je branche la borne</a:t>
            </a:r>
            <a:endParaRPr b="0" lang="fr-FR" sz="1300" spc="-1" strike="noStrike">
              <a:solidFill>
                <a:srgbClr val="000000"/>
              </a:solidFill>
              <a:latin typeface="Arial"/>
            </a:endParaRPr>
          </a:p>
        </p:txBody>
      </p:sp>
      <p:sp>
        <p:nvSpPr>
          <p:cNvPr id="587" name=""/>
          <p:cNvSpPr/>
          <p:nvPr/>
        </p:nvSpPr>
        <p:spPr>
          <a:xfrm>
            <a:off x="5103720" y="1134720"/>
            <a:ext cx="1694880" cy="779040"/>
          </a:xfrm>
          <a:prstGeom prst="wedgeRoundRectCallout">
            <a:avLst>
              <a:gd name="adj1" fmla="val -39800"/>
              <a:gd name="adj2" fmla="val 151519"/>
              <a:gd name="adj3" fmla="val 16667"/>
            </a:avLst>
          </a:prstGeom>
          <a:solidFill>
            <a:srgbClr val="eeeeee"/>
          </a:solidFill>
          <a:ln w="0">
            <a:solidFill>
              <a:srgbClr val="254061"/>
            </a:solidFill>
          </a:ln>
        </p:spPr>
        <p:style>
          <a:lnRef idx="0"/>
          <a:fillRef idx="0"/>
          <a:effectRef idx="0"/>
          <a:fontRef idx="minor"/>
        </p:style>
        <p:txBody>
          <a:bodyPr lIns="90000" rIns="90000" tIns="45000" bIns="45000" anchor="ctr">
            <a:noAutofit/>
          </a:bodyPr>
          <a:p>
            <a:pPr>
              <a:lnSpc>
                <a:spcPct val="100000"/>
              </a:lnSpc>
            </a:pPr>
            <a:r>
              <a:rPr b="1" lang="fr-FR" sz="1300" spc="-1" strike="noStrike">
                <a:solidFill>
                  <a:srgbClr val="000000"/>
                </a:solidFill>
                <a:latin typeface="Arial"/>
                <a:ea typeface="DejaVu Sans"/>
              </a:rPr>
              <a:t>1</a:t>
            </a:r>
            <a:r>
              <a:rPr b="0" lang="fr-FR" sz="1300" spc="-1" strike="noStrike">
                <a:solidFill>
                  <a:srgbClr val="000000"/>
                </a:solidFill>
                <a:latin typeface="Arial"/>
                <a:ea typeface="DejaVu Sans"/>
              </a:rPr>
              <a:t>. je récupère le câble dans le coffre</a:t>
            </a:r>
            <a:endParaRPr b="0" lang="fr-FR" sz="1300" spc="-1" strike="noStrike">
              <a:solidFill>
                <a:srgbClr val="000000"/>
              </a:solidFill>
              <a:latin typeface="Arial"/>
            </a:endParaRPr>
          </a:p>
        </p:txBody>
      </p:sp>
      <p:pic>
        <p:nvPicPr>
          <p:cNvPr id="588" name="" descr=""/>
          <p:cNvPicPr/>
          <p:nvPr/>
        </p:nvPicPr>
        <p:blipFill>
          <a:blip r:embed="rId3"/>
          <a:stretch/>
        </p:blipFill>
        <p:spPr>
          <a:xfrm>
            <a:off x="4568400" y="4574160"/>
            <a:ext cx="1052640" cy="1888920"/>
          </a:xfrm>
          <a:prstGeom prst="rect">
            <a:avLst/>
          </a:prstGeom>
          <a:ln w="0">
            <a:noFill/>
          </a:ln>
        </p:spPr>
      </p:pic>
      <p:pic>
        <p:nvPicPr>
          <p:cNvPr id="589" name="" descr=""/>
          <p:cNvPicPr/>
          <p:nvPr/>
        </p:nvPicPr>
        <p:blipFill>
          <a:blip r:embed="rId4"/>
          <a:stretch/>
        </p:blipFill>
        <p:spPr>
          <a:xfrm>
            <a:off x="4716720" y="4695120"/>
            <a:ext cx="770040" cy="1670040"/>
          </a:xfrm>
          <a:prstGeom prst="rect">
            <a:avLst/>
          </a:prstGeom>
          <a:ln w="0">
            <a:noFill/>
          </a:ln>
        </p:spPr>
      </p:pic>
      <p:sp>
        <p:nvSpPr>
          <p:cNvPr id="590" name=""/>
          <p:cNvSpPr/>
          <p:nvPr/>
        </p:nvSpPr>
        <p:spPr>
          <a:xfrm>
            <a:off x="3042720" y="4429440"/>
            <a:ext cx="1524600" cy="667800"/>
          </a:xfrm>
          <a:prstGeom prst="wedgeRoundRectCallout">
            <a:avLst>
              <a:gd name="adj1" fmla="val 64477"/>
              <a:gd name="adj2" fmla="val 105722"/>
              <a:gd name="adj3" fmla="val 16667"/>
            </a:avLst>
          </a:prstGeom>
          <a:solidFill>
            <a:srgbClr val="eeeeee"/>
          </a:solidFill>
          <a:ln w="0">
            <a:solidFill>
              <a:srgbClr val="254061"/>
            </a:solidFill>
          </a:ln>
        </p:spPr>
        <p:style>
          <a:lnRef idx="0"/>
          <a:fillRef idx="0"/>
          <a:effectRef idx="0"/>
          <a:fontRef idx="minor"/>
        </p:style>
        <p:txBody>
          <a:bodyPr lIns="90000" rIns="90000" tIns="45000" bIns="45000" anchor="ctr">
            <a:noAutofit/>
          </a:bodyPr>
          <a:p>
            <a:pPr>
              <a:lnSpc>
                <a:spcPct val="100000"/>
              </a:lnSpc>
            </a:pPr>
            <a:r>
              <a:rPr b="1" lang="fr-FR" sz="1300" spc="-1" strike="noStrike">
                <a:solidFill>
                  <a:srgbClr val="000000"/>
                </a:solidFill>
                <a:latin typeface="Arial"/>
                <a:ea typeface="DejaVu Sans"/>
              </a:rPr>
              <a:t>4</a:t>
            </a:r>
            <a:r>
              <a:rPr b="0" lang="fr-FR" sz="1300" spc="-1" strike="noStrike">
                <a:solidFill>
                  <a:srgbClr val="000000"/>
                </a:solidFill>
                <a:latin typeface="Arial"/>
                <a:ea typeface="DejaVu Sans"/>
              </a:rPr>
              <a:t>. je termine le trajet</a:t>
            </a:r>
            <a:endParaRPr b="0" lang="fr-FR" sz="13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91" name="" descr=""/>
          <p:cNvPicPr/>
          <p:nvPr/>
        </p:nvPicPr>
        <p:blipFill>
          <a:blip r:embed="rId1"/>
          <a:stretch/>
        </p:blipFill>
        <p:spPr>
          <a:xfrm>
            <a:off x="5109480" y="1156680"/>
            <a:ext cx="1992240" cy="1297440"/>
          </a:xfrm>
          <a:prstGeom prst="rect">
            <a:avLst/>
          </a:prstGeom>
          <a:ln w="0">
            <a:noFill/>
          </a:ln>
        </p:spPr>
      </p:pic>
      <p:sp>
        <p:nvSpPr>
          <p:cNvPr id="592" name="CustomShape 88"/>
          <p:cNvSpPr/>
          <p:nvPr/>
        </p:nvSpPr>
        <p:spPr>
          <a:xfrm>
            <a:off x="457200" y="274680"/>
            <a:ext cx="8256600" cy="1126440"/>
          </a:xfrm>
          <a:prstGeom prst="rect">
            <a:avLst/>
          </a:prstGeom>
          <a:noFill/>
          <a:ln w="0">
            <a:noFill/>
          </a:ln>
        </p:spPr>
        <p:style>
          <a:lnRef idx="0"/>
          <a:fillRef idx="0"/>
          <a:effectRef idx="0"/>
          <a:fontRef idx="minor"/>
        </p:style>
        <p:txBody>
          <a:bodyPr lIns="90000" rIns="90000" tIns="45000" bIns="45000" anchor="ctr">
            <a:normAutofit/>
          </a:bodyPr>
          <a:p>
            <a:pPr>
              <a:lnSpc>
                <a:spcPct val="100000"/>
              </a:lnSpc>
              <a:tabLst>
                <a:tab algn="l" pos="408240"/>
              </a:tabLst>
            </a:pPr>
            <a:r>
              <a:rPr b="1" lang="fr-FR" sz="2400" spc="-1" strike="noStrike">
                <a:solidFill>
                  <a:srgbClr val="e16c00"/>
                </a:solidFill>
                <a:latin typeface="Tahoma"/>
                <a:ea typeface="Tahoma"/>
              </a:rPr>
              <a:t>Épilogue</a:t>
            </a:r>
            <a:endParaRPr b="0" lang="fr-FR" sz="2400" spc="-1" strike="noStrike">
              <a:solidFill>
                <a:srgbClr val="000000"/>
              </a:solidFill>
              <a:latin typeface="Arial"/>
            </a:endParaRPr>
          </a:p>
        </p:txBody>
      </p:sp>
      <p:sp>
        <p:nvSpPr>
          <p:cNvPr id="593" name="Line 30"/>
          <p:cNvSpPr/>
          <p:nvPr/>
        </p:nvSpPr>
        <p:spPr>
          <a:xfrm>
            <a:off x="539280" y="1124640"/>
            <a:ext cx="1152360" cy="360"/>
          </a:xfrm>
          <a:prstGeom prst="line">
            <a:avLst/>
          </a:prstGeom>
          <a:ln w="12700">
            <a:solidFill>
              <a:srgbClr val="d9d9d9"/>
            </a:solidFill>
            <a:round/>
          </a:ln>
        </p:spPr>
        <p:style>
          <a:lnRef idx="1">
            <a:schemeClr val="accent1"/>
          </a:lnRef>
          <a:fillRef idx="0">
            <a:schemeClr val="accent1"/>
          </a:fillRef>
          <a:effectRef idx="0">
            <a:schemeClr val="accent1"/>
          </a:effectRef>
          <a:fontRef idx="minor"/>
        </p:style>
        <p:txBody>
          <a:bodyPr lIns="90000" rIns="90000" tIns="-44640" bIns="-44640" anchor="t" anchorCtr="1">
            <a:noAutofit/>
          </a:bodyPr>
          <a:p>
            <a:endParaRPr b="0" lang="fr-FR" sz="1800" spc="-1" strike="noStrike">
              <a:solidFill>
                <a:srgbClr val="000000"/>
              </a:solidFill>
              <a:latin typeface="Arial"/>
              <a:ea typeface="DejaVu Sans"/>
            </a:endParaRPr>
          </a:p>
        </p:txBody>
      </p:sp>
      <p:pic>
        <p:nvPicPr>
          <p:cNvPr id="594" name="Picture 2_ 29" descr="C:\wamp\www\VIRALGAMES_2012-Corporate\Graphs\Sources\Images\vague_bordure.png"/>
          <p:cNvPicPr/>
          <p:nvPr/>
        </p:nvPicPr>
        <p:blipFill>
          <a:blip r:embed="rId2"/>
          <a:stretch/>
        </p:blipFill>
        <p:spPr>
          <a:xfrm>
            <a:off x="8316360" y="0"/>
            <a:ext cx="811080" cy="6841440"/>
          </a:xfrm>
          <a:prstGeom prst="rect">
            <a:avLst/>
          </a:prstGeom>
          <a:ln w="0">
            <a:noFill/>
          </a:ln>
        </p:spPr>
      </p:pic>
      <p:sp>
        <p:nvSpPr>
          <p:cNvPr id="595" name="CustomShape 111"/>
          <p:cNvSpPr/>
          <p:nvPr/>
        </p:nvSpPr>
        <p:spPr>
          <a:xfrm>
            <a:off x="6553080" y="6356520"/>
            <a:ext cx="2117160" cy="348480"/>
          </a:xfrm>
          <a:prstGeom prst="rect">
            <a:avLst/>
          </a:prstGeom>
          <a:noFill/>
          <a:ln w="0">
            <a:noFill/>
          </a:ln>
        </p:spPr>
        <p:style>
          <a:lnRef idx="0"/>
          <a:fillRef idx="0"/>
          <a:effectRef idx="0"/>
          <a:fontRef idx="minor"/>
        </p:style>
        <p:txBody>
          <a:bodyPr lIns="90000" rIns="90000" tIns="45000" bIns="45000" anchor="ctr">
            <a:noAutofit/>
          </a:bodyPr>
          <a:p>
            <a:pPr algn="r">
              <a:lnSpc>
                <a:spcPct val="100000"/>
              </a:lnSpc>
              <a:tabLst>
                <a:tab algn="l" pos="408240"/>
              </a:tabLst>
            </a:pPr>
            <a:fld id="{170995D8-A75B-43BD-8159-DBA308B31F63}" type="slidenum">
              <a:rPr b="0" lang="fr-FR" sz="1200" spc="-1" strike="noStrike">
                <a:solidFill>
                  <a:srgbClr val="8b8b8b"/>
                </a:solidFill>
                <a:latin typeface="Calibri"/>
                <a:ea typeface="DejaVu Sans"/>
              </a:rPr>
              <a:t>&lt;numéro&gt;</a:t>
            </a:fld>
            <a:endParaRPr b="0" lang="fr-FR" sz="1200" spc="-1" strike="noStrike">
              <a:solidFill>
                <a:srgbClr val="000000"/>
              </a:solidFill>
              <a:latin typeface="Arial"/>
            </a:endParaRPr>
          </a:p>
        </p:txBody>
      </p:sp>
      <p:sp>
        <p:nvSpPr>
          <p:cNvPr id="596" name="CustomShape 112"/>
          <p:cNvSpPr/>
          <p:nvPr/>
        </p:nvSpPr>
        <p:spPr>
          <a:xfrm>
            <a:off x="4464000" y="1080000"/>
            <a:ext cx="3235320" cy="5575320"/>
          </a:xfrm>
          <a:prstGeom prst="rect">
            <a:avLst/>
          </a:prstGeom>
          <a:noFill/>
          <a:ln w="9360">
            <a:solidFill>
              <a:srgbClr val="808080"/>
            </a:solidFill>
            <a:prstDash val="dashDot"/>
            <a:miter/>
          </a:ln>
        </p:spPr>
        <p:style>
          <a:lnRef idx="0"/>
          <a:fillRef idx="0"/>
          <a:effectRef idx="0"/>
          <a:fontRef idx="minor"/>
        </p:style>
        <p:txBody>
          <a:bodyPr lIns="90000" rIns="90000" tIns="46800" bIns="468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p:txBody>
      </p:sp>
      <p:sp>
        <p:nvSpPr>
          <p:cNvPr id="597" name=""/>
          <p:cNvSpPr/>
          <p:nvPr/>
        </p:nvSpPr>
        <p:spPr>
          <a:xfrm>
            <a:off x="4536000" y="1156680"/>
            <a:ext cx="3088080" cy="20880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1" lang="fr-FR" sz="800" spc="-1" strike="noStrike">
                <a:solidFill>
                  <a:srgbClr val="000000"/>
                </a:solidFill>
                <a:latin typeface="Arial"/>
                <a:ea typeface="DejaVu Sans"/>
              </a:rPr>
              <a:t>13:40 GMT+1 / Mission accomplie</a:t>
            </a:r>
            <a:endParaRPr b="0" lang="fr-FR" sz="800" spc="-1" strike="noStrike">
              <a:solidFill>
                <a:srgbClr val="000000"/>
              </a:solidFill>
              <a:latin typeface="Arial"/>
            </a:endParaRPr>
          </a:p>
        </p:txBody>
      </p:sp>
      <p:pic>
        <p:nvPicPr>
          <p:cNvPr id="598" name="" descr=""/>
          <p:cNvPicPr/>
          <p:nvPr/>
        </p:nvPicPr>
        <p:blipFill>
          <a:blip r:embed="rId3"/>
          <a:srcRect l="65661" t="73049" r="16478" b="2345"/>
          <a:stretch/>
        </p:blipFill>
        <p:spPr>
          <a:xfrm>
            <a:off x="7184160" y="2585880"/>
            <a:ext cx="439920" cy="409680"/>
          </a:xfrm>
          <a:prstGeom prst="rect">
            <a:avLst/>
          </a:prstGeom>
          <a:ln w="0">
            <a:noFill/>
          </a:ln>
        </p:spPr>
      </p:pic>
      <p:sp>
        <p:nvSpPr>
          <p:cNvPr id="599" name=""/>
          <p:cNvSpPr/>
          <p:nvPr/>
        </p:nvSpPr>
        <p:spPr>
          <a:xfrm>
            <a:off x="5048280" y="2661120"/>
            <a:ext cx="2105640" cy="33624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Oui ! Avec presque 1h d’avance ! On va pouvoir souffler un peu...</a:t>
            </a:r>
            <a:endParaRPr b="0" lang="fr-FR" sz="800" spc="-1" strike="noStrike">
              <a:solidFill>
                <a:srgbClr val="000000"/>
              </a:solidFill>
              <a:latin typeface="Arial"/>
            </a:endParaRPr>
          </a:p>
        </p:txBody>
      </p:sp>
      <p:pic>
        <p:nvPicPr>
          <p:cNvPr id="600" name="" descr=""/>
          <p:cNvPicPr/>
          <p:nvPr/>
        </p:nvPicPr>
        <p:blipFill>
          <a:blip r:embed="rId4"/>
          <a:srcRect l="35204" t="49416" r="48950" b="26778"/>
          <a:stretch/>
        </p:blipFill>
        <p:spPr>
          <a:xfrm>
            <a:off x="4582800" y="2324160"/>
            <a:ext cx="390240" cy="396360"/>
          </a:xfrm>
          <a:prstGeom prst="rect">
            <a:avLst/>
          </a:prstGeom>
          <a:ln w="0">
            <a:noFill/>
          </a:ln>
        </p:spPr>
      </p:pic>
      <p:sp>
        <p:nvSpPr>
          <p:cNvPr id="601" name=""/>
          <p:cNvSpPr/>
          <p:nvPr/>
        </p:nvSpPr>
        <p:spPr>
          <a:xfrm>
            <a:off x="5051160" y="2365200"/>
            <a:ext cx="2102760" cy="23292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Mission accomplie !</a:t>
            </a:r>
            <a:endParaRPr b="0" lang="fr-FR" sz="800" spc="-1" strike="noStrike">
              <a:solidFill>
                <a:srgbClr val="000000"/>
              </a:solidFill>
              <a:latin typeface="Arial"/>
            </a:endParaRPr>
          </a:p>
        </p:txBody>
      </p:sp>
      <p:pic>
        <p:nvPicPr>
          <p:cNvPr id="602" name="" descr=""/>
          <p:cNvPicPr/>
          <p:nvPr/>
        </p:nvPicPr>
        <p:blipFill>
          <a:blip r:embed="rId5"/>
          <a:srcRect l="35204" t="49416" r="48950" b="26778"/>
          <a:stretch/>
        </p:blipFill>
        <p:spPr>
          <a:xfrm>
            <a:off x="4563000" y="4137120"/>
            <a:ext cx="390240" cy="396360"/>
          </a:xfrm>
          <a:prstGeom prst="rect">
            <a:avLst/>
          </a:prstGeom>
          <a:ln w="0">
            <a:noFill/>
          </a:ln>
        </p:spPr>
      </p:pic>
      <p:sp>
        <p:nvSpPr>
          <p:cNvPr id="603" name=""/>
          <p:cNvSpPr/>
          <p:nvPr/>
        </p:nvSpPr>
        <p:spPr>
          <a:xfrm>
            <a:off x="5018400" y="4167720"/>
            <a:ext cx="2227320" cy="34812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Maintenant, je ne voudrais plus revenir en arrière.</a:t>
            </a:r>
            <a:endParaRPr b="0" lang="fr-FR" sz="800" spc="-1" strike="noStrike">
              <a:solidFill>
                <a:srgbClr val="000000"/>
              </a:solidFill>
              <a:latin typeface="Arial"/>
            </a:endParaRPr>
          </a:p>
        </p:txBody>
      </p:sp>
      <p:pic>
        <p:nvPicPr>
          <p:cNvPr id="604" name="" descr=""/>
          <p:cNvPicPr/>
          <p:nvPr/>
        </p:nvPicPr>
        <p:blipFill>
          <a:blip r:embed="rId6"/>
          <a:srcRect l="65661" t="73049" r="16478" b="2345"/>
          <a:stretch/>
        </p:blipFill>
        <p:spPr>
          <a:xfrm>
            <a:off x="7171200" y="3666240"/>
            <a:ext cx="439920" cy="409680"/>
          </a:xfrm>
          <a:prstGeom prst="rect">
            <a:avLst/>
          </a:prstGeom>
          <a:ln w="0">
            <a:noFill/>
          </a:ln>
        </p:spPr>
      </p:pic>
      <p:sp>
        <p:nvSpPr>
          <p:cNvPr id="605" name=""/>
          <p:cNvSpPr/>
          <p:nvPr/>
        </p:nvSpPr>
        <p:spPr>
          <a:xfrm>
            <a:off x="5035320" y="3741480"/>
            <a:ext cx="2105640" cy="35892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Et dire qu'au début, je ne savais même pas comment les utiliser.</a:t>
            </a:r>
            <a:endParaRPr b="0" lang="fr-FR" sz="800" spc="-1" strike="noStrike">
              <a:solidFill>
                <a:srgbClr val="000000"/>
              </a:solidFill>
              <a:latin typeface="Arial"/>
            </a:endParaRPr>
          </a:p>
        </p:txBody>
      </p:sp>
      <p:sp>
        <p:nvSpPr>
          <p:cNvPr id="606" name=""/>
          <p:cNvSpPr/>
          <p:nvPr/>
        </p:nvSpPr>
        <p:spPr>
          <a:xfrm>
            <a:off x="4957920" y="3039480"/>
            <a:ext cx="2659320" cy="61236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1" lang="fr-FR" sz="800" spc="-1" strike="noStrike">
                <a:solidFill>
                  <a:srgbClr val="000000"/>
                </a:solidFill>
                <a:latin typeface="Arial"/>
                <a:ea typeface="DejaVu Sans"/>
              </a:rPr>
              <a:t>Mr Lambert, directeur des opérations spéciales</a:t>
            </a:r>
            <a:endParaRPr b="0" lang="fr-FR" sz="800" spc="-1" strike="noStrike">
              <a:solidFill>
                <a:srgbClr val="000000"/>
              </a:solidFill>
              <a:latin typeface="Arial"/>
            </a:endParaRPr>
          </a:p>
          <a:p>
            <a:pPr>
              <a:lnSpc>
                <a:spcPct val="100000"/>
              </a:lnSpc>
            </a:pPr>
            <a:r>
              <a:rPr b="0" lang="fr-FR" sz="800" spc="-1" strike="noStrike">
                <a:solidFill>
                  <a:srgbClr val="000000"/>
                </a:solidFill>
                <a:latin typeface="Arial"/>
                <a:ea typeface="DejaVu Sans"/>
              </a:rPr>
              <a:t>Félicitations, Vous avez fait un excellent travail. Ces véhicules électriques sont non seulement écologiques, mais aussi parfaits pour des missions délicates</a:t>
            </a:r>
            <a:endParaRPr b="0" lang="fr-FR" sz="800" spc="-1" strike="noStrike">
              <a:solidFill>
                <a:srgbClr val="000000"/>
              </a:solidFill>
              <a:latin typeface="Arial"/>
            </a:endParaRPr>
          </a:p>
          <a:p>
            <a:pPr>
              <a:lnSpc>
                <a:spcPct val="100000"/>
              </a:lnSpc>
            </a:pPr>
            <a:endParaRPr b="0" lang="fr-FR" sz="800" spc="-1" strike="noStrike">
              <a:solidFill>
                <a:srgbClr val="000000"/>
              </a:solidFill>
              <a:latin typeface="Arial"/>
            </a:endParaRPr>
          </a:p>
        </p:txBody>
      </p:sp>
      <p:pic>
        <p:nvPicPr>
          <p:cNvPr id="607" name="" descr=""/>
          <p:cNvPicPr/>
          <p:nvPr/>
        </p:nvPicPr>
        <p:blipFill>
          <a:blip r:embed="rId7"/>
          <a:srcRect l="34567" t="1655" r="48542" b="72987"/>
          <a:stretch/>
        </p:blipFill>
        <p:spPr>
          <a:xfrm>
            <a:off x="4512960" y="3020400"/>
            <a:ext cx="416160" cy="422640"/>
          </a:xfrm>
          <a:prstGeom prst="rect">
            <a:avLst/>
          </a:prstGeom>
          <a:ln w="0">
            <a:noFill/>
          </a:ln>
        </p:spPr>
      </p:pic>
      <p:sp>
        <p:nvSpPr>
          <p:cNvPr id="608" name=""/>
          <p:cNvSpPr/>
          <p:nvPr/>
        </p:nvSpPr>
        <p:spPr>
          <a:xfrm>
            <a:off x="5018400" y="4589280"/>
            <a:ext cx="2227320" cy="348120"/>
          </a:xfrm>
          <a:prstGeom prst="rect">
            <a:avLst/>
          </a:prstGeom>
          <a:solidFill>
            <a:srgbClr val="222222"/>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ffffff"/>
                </a:solidFill>
                <a:latin typeface="Arial"/>
                <a:ea typeface="DejaVu Sans"/>
              </a:rPr>
              <a:t>* Sophie reçoit un appel privé sur son téléphone… *</a:t>
            </a:r>
            <a:endParaRPr b="0" lang="fr-FR" sz="800" spc="-1" strike="noStrike">
              <a:solidFill>
                <a:srgbClr val="ffffff"/>
              </a:solidFill>
              <a:latin typeface="Arial"/>
            </a:endParaRPr>
          </a:p>
        </p:txBody>
      </p:sp>
      <p:pic>
        <p:nvPicPr>
          <p:cNvPr id="609" name="" descr=""/>
          <p:cNvPicPr/>
          <p:nvPr/>
        </p:nvPicPr>
        <p:blipFill>
          <a:blip r:embed="rId8"/>
          <a:srcRect l="35204" t="49416" r="48950" b="26778"/>
          <a:stretch/>
        </p:blipFill>
        <p:spPr>
          <a:xfrm>
            <a:off x="4576320" y="5018040"/>
            <a:ext cx="390240" cy="396360"/>
          </a:xfrm>
          <a:prstGeom prst="rect">
            <a:avLst/>
          </a:prstGeom>
          <a:ln w="0">
            <a:noFill/>
          </a:ln>
        </p:spPr>
      </p:pic>
      <p:sp>
        <p:nvSpPr>
          <p:cNvPr id="610" name=""/>
          <p:cNvSpPr/>
          <p:nvPr/>
        </p:nvSpPr>
        <p:spPr>
          <a:xfrm>
            <a:off x="5031720" y="5048640"/>
            <a:ext cx="2227320" cy="34812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Quoi ? Nous devons repartir immédiatement ?</a:t>
            </a:r>
            <a:endParaRPr b="0" lang="fr-FR" sz="800" spc="-1" strike="noStrike">
              <a:solidFill>
                <a:srgbClr val="000000"/>
              </a:solidFill>
              <a:latin typeface="Arial"/>
            </a:endParaRPr>
          </a:p>
        </p:txBody>
      </p:sp>
      <p:pic>
        <p:nvPicPr>
          <p:cNvPr id="611" name="" descr=""/>
          <p:cNvPicPr/>
          <p:nvPr/>
        </p:nvPicPr>
        <p:blipFill>
          <a:blip r:embed="rId9"/>
          <a:srcRect l="65661" t="73049" r="16478" b="2345"/>
          <a:stretch/>
        </p:blipFill>
        <p:spPr>
          <a:xfrm>
            <a:off x="7194240" y="5456160"/>
            <a:ext cx="439920" cy="409680"/>
          </a:xfrm>
          <a:prstGeom prst="rect">
            <a:avLst/>
          </a:prstGeom>
          <a:ln w="0">
            <a:noFill/>
          </a:ln>
        </p:spPr>
      </p:pic>
      <p:sp>
        <p:nvSpPr>
          <p:cNvPr id="612" name=""/>
          <p:cNvSpPr/>
          <p:nvPr/>
        </p:nvSpPr>
        <p:spPr>
          <a:xfrm>
            <a:off x="5058360" y="5531400"/>
            <a:ext cx="2105640" cy="24804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Encore une mission ?</a:t>
            </a:r>
            <a:endParaRPr b="0" lang="fr-FR" sz="800" spc="-1" strike="noStrike">
              <a:solidFill>
                <a:srgbClr val="000000"/>
              </a:solidFill>
              <a:latin typeface="Arial"/>
            </a:endParaRPr>
          </a:p>
        </p:txBody>
      </p:sp>
      <p:pic>
        <p:nvPicPr>
          <p:cNvPr id="613" name="" descr=""/>
          <p:cNvPicPr/>
          <p:nvPr/>
        </p:nvPicPr>
        <p:blipFill>
          <a:blip r:embed="rId10"/>
          <a:srcRect l="35204" t="49416" r="48950" b="26778"/>
          <a:stretch/>
        </p:blipFill>
        <p:spPr>
          <a:xfrm>
            <a:off x="4589640" y="5898960"/>
            <a:ext cx="390240" cy="396360"/>
          </a:xfrm>
          <a:prstGeom prst="rect">
            <a:avLst/>
          </a:prstGeom>
          <a:ln w="0">
            <a:noFill/>
          </a:ln>
        </p:spPr>
      </p:pic>
      <p:sp>
        <p:nvSpPr>
          <p:cNvPr id="614" name=""/>
          <p:cNvSpPr/>
          <p:nvPr/>
        </p:nvSpPr>
        <p:spPr>
          <a:xfrm>
            <a:off x="5045040" y="5929560"/>
            <a:ext cx="2227320" cy="22968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Oui, et cette fois, c'est pour Tokyo.</a:t>
            </a:r>
            <a:endParaRPr b="0" lang="fr-FR" sz="800" spc="-1" strike="noStrike">
              <a:solidFill>
                <a:srgbClr val="000000"/>
              </a:solidFill>
              <a:latin typeface="Arial"/>
            </a:endParaRPr>
          </a:p>
        </p:txBody>
      </p:sp>
      <p:sp>
        <p:nvSpPr>
          <p:cNvPr id="615" name=""/>
          <p:cNvSpPr/>
          <p:nvPr/>
        </p:nvSpPr>
        <p:spPr>
          <a:xfrm>
            <a:off x="5045040" y="6237360"/>
            <a:ext cx="2227320" cy="34740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Il paraît qu'ils ont une toute nouvelle flotte de drones électriques à tester.</a:t>
            </a:r>
            <a:endParaRPr b="0" lang="fr-FR" sz="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16" name="" descr=""/>
          <p:cNvPicPr/>
          <p:nvPr/>
        </p:nvPicPr>
        <p:blipFill>
          <a:blip r:embed="rId1"/>
          <a:srcRect l="0" t="17232" r="0" b="30441"/>
          <a:stretch/>
        </p:blipFill>
        <p:spPr>
          <a:xfrm>
            <a:off x="4522680" y="1127880"/>
            <a:ext cx="3121560" cy="1100520"/>
          </a:xfrm>
          <a:prstGeom prst="rect">
            <a:avLst/>
          </a:prstGeom>
          <a:ln w="0">
            <a:noFill/>
          </a:ln>
        </p:spPr>
      </p:pic>
      <p:sp>
        <p:nvSpPr>
          <p:cNvPr id="617" name="CustomShape 114"/>
          <p:cNvSpPr/>
          <p:nvPr/>
        </p:nvSpPr>
        <p:spPr>
          <a:xfrm>
            <a:off x="457200" y="274680"/>
            <a:ext cx="8256600" cy="1126440"/>
          </a:xfrm>
          <a:prstGeom prst="rect">
            <a:avLst/>
          </a:prstGeom>
          <a:noFill/>
          <a:ln w="0">
            <a:noFill/>
          </a:ln>
        </p:spPr>
        <p:style>
          <a:lnRef idx="0"/>
          <a:fillRef idx="0"/>
          <a:effectRef idx="0"/>
          <a:fontRef idx="minor"/>
        </p:style>
        <p:txBody>
          <a:bodyPr lIns="90000" rIns="90000" tIns="45000" bIns="45000" anchor="ctr">
            <a:normAutofit/>
          </a:bodyPr>
          <a:p>
            <a:pPr>
              <a:lnSpc>
                <a:spcPct val="100000"/>
              </a:lnSpc>
              <a:tabLst>
                <a:tab algn="l" pos="408240"/>
              </a:tabLst>
            </a:pPr>
            <a:r>
              <a:rPr b="1" lang="fr-FR" sz="2400" spc="-1" strike="noStrike">
                <a:solidFill>
                  <a:srgbClr val="e16c00"/>
                </a:solidFill>
                <a:latin typeface="Tahoma"/>
                <a:ea typeface="Tahoma"/>
              </a:rPr>
              <a:t>Classement</a:t>
            </a:r>
            <a:endParaRPr b="0" lang="fr-FR" sz="2400" spc="-1" strike="noStrike">
              <a:solidFill>
                <a:srgbClr val="000000"/>
              </a:solidFill>
              <a:latin typeface="Arial"/>
            </a:endParaRPr>
          </a:p>
        </p:txBody>
      </p:sp>
      <p:sp>
        <p:nvSpPr>
          <p:cNvPr id="618" name="Line 32"/>
          <p:cNvSpPr/>
          <p:nvPr/>
        </p:nvSpPr>
        <p:spPr>
          <a:xfrm>
            <a:off x="539280" y="1124640"/>
            <a:ext cx="1152360" cy="360"/>
          </a:xfrm>
          <a:prstGeom prst="line">
            <a:avLst/>
          </a:prstGeom>
          <a:ln w="12700">
            <a:solidFill>
              <a:srgbClr val="d9d9d9"/>
            </a:solidFill>
            <a:round/>
          </a:ln>
        </p:spPr>
        <p:style>
          <a:lnRef idx="1">
            <a:schemeClr val="accent1"/>
          </a:lnRef>
          <a:fillRef idx="0">
            <a:schemeClr val="accent1"/>
          </a:fillRef>
          <a:effectRef idx="0">
            <a:schemeClr val="accent1"/>
          </a:effectRef>
          <a:fontRef idx="minor"/>
        </p:style>
        <p:txBody>
          <a:bodyPr lIns="90000" rIns="90000" tIns="-44640" bIns="-44640" anchor="t" anchorCtr="1">
            <a:noAutofit/>
          </a:bodyPr>
          <a:p>
            <a:endParaRPr b="0" lang="fr-FR" sz="1800" spc="-1" strike="noStrike">
              <a:solidFill>
                <a:srgbClr val="000000"/>
              </a:solidFill>
              <a:latin typeface="Arial"/>
              <a:ea typeface="DejaVu Sans"/>
            </a:endParaRPr>
          </a:p>
        </p:txBody>
      </p:sp>
      <p:pic>
        <p:nvPicPr>
          <p:cNvPr id="619" name="Picture 2_ 31" descr="C:\wamp\www\VIRALGAMES_2012-Corporate\Graphs\Sources\Images\vague_bordure.png"/>
          <p:cNvPicPr/>
          <p:nvPr/>
        </p:nvPicPr>
        <p:blipFill>
          <a:blip r:embed="rId2"/>
          <a:stretch/>
        </p:blipFill>
        <p:spPr>
          <a:xfrm>
            <a:off x="8316360" y="0"/>
            <a:ext cx="811080" cy="6841440"/>
          </a:xfrm>
          <a:prstGeom prst="rect">
            <a:avLst/>
          </a:prstGeom>
          <a:ln w="0">
            <a:noFill/>
          </a:ln>
        </p:spPr>
      </p:pic>
      <p:sp>
        <p:nvSpPr>
          <p:cNvPr id="620" name="CustomShape 119"/>
          <p:cNvSpPr/>
          <p:nvPr/>
        </p:nvSpPr>
        <p:spPr>
          <a:xfrm>
            <a:off x="6553080" y="6356520"/>
            <a:ext cx="2117160" cy="348480"/>
          </a:xfrm>
          <a:prstGeom prst="rect">
            <a:avLst/>
          </a:prstGeom>
          <a:noFill/>
          <a:ln w="0">
            <a:noFill/>
          </a:ln>
        </p:spPr>
        <p:style>
          <a:lnRef idx="0"/>
          <a:fillRef idx="0"/>
          <a:effectRef idx="0"/>
          <a:fontRef idx="minor"/>
        </p:style>
        <p:txBody>
          <a:bodyPr lIns="90000" rIns="90000" tIns="45000" bIns="45000" anchor="ctr">
            <a:noAutofit/>
          </a:bodyPr>
          <a:p>
            <a:pPr algn="r">
              <a:lnSpc>
                <a:spcPct val="100000"/>
              </a:lnSpc>
              <a:tabLst>
                <a:tab algn="l" pos="408240"/>
              </a:tabLst>
            </a:pPr>
            <a:fld id="{4278CE9E-676F-47DF-9C93-8720BBFD9168}" type="slidenum">
              <a:rPr b="0" lang="fr-FR" sz="1200" spc="-1" strike="noStrike">
                <a:solidFill>
                  <a:srgbClr val="8b8b8b"/>
                </a:solidFill>
                <a:latin typeface="Calibri"/>
                <a:ea typeface="DejaVu Sans"/>
              </a:rPr>
              <a:t>&lt;numéro&gt;</a:t>
            </a:fld>
            <a:endParaRPr b="0" lang="fr-FR" sz="1200" spc="-1" strike="noStrike">
              <a:solidFill>
                <a:srgbClr val="000000"/>
              </a:solidFill>
              <a:latin typeface="Arial"/>
            </a:endParaRPr>
          </a:p>
        </p:txBody>
      </p:sp>
      <p:sp>
        <p:nvSpPr>
          <p:cNvPr id="621" name="CustomShape 120"/>
          <p:cNvSpPr/>
          <p:nvPr/>
        </p:nvSpPr>
        <p:spPr>
          <a:xfrm>
            <a:off x="4464000" y="1080000"/>
            <a:ext cx="3235320" cy="5575320"/>
          </a:xfrm>
          <a:prstGeom prst="rect">
            <a:avLst/>
          </a:prstGeom>
          <a:noFill/>
          <a:ln w="9360">
            <a:solidFill>
              <a:srgbClr val="808080"/>
            </a:solidFill>
            <a:prstDash val="dashDot"/>
            <a:miter/>
          </a:ln>
        </p:spPr>
        <p:style>
          <a:lnRef idx="0"/>
          <a:fillRef idx="0"/>
          <a:effectRef idx="0"/>
          <a:fontRef idx="minor"/>
        </p:style>
        <p:txBody>
          <a:bodyPr lIns="90000" rIns="90000" tIns="46800" bIns="468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p:txBody>
      </p:sp>
      <p:sp>
        <p:nvSpPr>
          <p:cNvPr id="622" name=""/>
          <p:cNvSpPr/>
          <p:nvPr/>
        </p:nvSpPr>
        <p:spPr>
          <a:xfrm>
            <a:off x="4761720" y="2308680"/>
            <a:ext cx="2659320" cy="27612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gn="ctr">
              <a:lnSpc>
                <a:spcPct val="100000"/>
              </a:lnSpc>
            </a:pPr>
            <a:r>
              <a:rPr b="1" lang="fr-FR" sz="800" spc="-1" strike="noStrike">
                <a:solidFill>
                  <a:srgbClr val="000000"/>
                </a:solidFill>
                <a:latin typeface="Arial"/>
                <a:ea typeface="DejaVu Sans"/>
              </a:rPr>
              <a:t>Bravo, vous avez fait un score de 380 points !</a:t>
            </a:r>
            <a:endParaRPr b="0" lang="fr-FR" sz="800" spc="-1" strike="noStrike">
              <a:solidFill>
                <a:srgbClr val="000000"/>
              </a:solidFill>
              <a:latin typeface="Arial"/>
            </a:endParaRPr>
          </a:p>
        </p:txBody>
      </p:sp>
      <p:sp>
        <p:nvSpPr>
          <p:cNvPr id="623" name=""/>
          <p:cNvSpPr/>
          <p:nvPr/>
        </p:nvSpPr>
        <p:spPr>
          <a:xfrm>
            <a:off x="4750560" y="2662200"/>
            <a:ext cx="2227320" cy="34740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Saisissez un pseudo pour voir votre classement</a:t>
            </a:r>
            <a:endParaRPr b="0" lang="fr-FR" sz="800" spc="-1" strike="noStrike">
              <a:solidFill>
                <a:srgbClr val="000000"/>
              </a:solidFill>
              <a:latin typeface="Arial"/>
            </a:endParaRPr>
          </a:p>
        </p:txBody>
      </p:sp>
      <p:sp>
        <p:nvSpPr>
          <p:cNvPr id="624" name=""/>
          <p:cNvSpPr/>
          <p:nvPr/>
        </p:nvSpPr>
        <p:spPr>
          <a:xfrm>
            <a:off x="4744800" y="3106080"/>
            <a:ext cx="2356560" cy="251280"/>
          </a:xfrm>
          <a:prstGeom prst="rect">
            <a:avLst/>
          </a:prstGeom>
          <a:solidFill>
            <a:srgbClr val="ffb66c"/>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Pseudo : EtienneHunt</a:t>
            </a:r>
            <a:endParaRPr b="0" lang="fr-FR" sz="800" spc="-1" strike="noStrike">
              <a:solidFill>
                <a:srgbClr val="000000"/>
              </a:solidFill>
              <a:latin typeface="Arial"/>
            </a:endParaRPr>
          </a:p>
        </p:txBody>
      </p:sp>
      <p:graphicFrame>
        <p:nvGraphicFramePr>
          <p:cNvPr id="625" name=""/>
          <p:cNvGraphicFramePr/>
          <p:nvPr/>
        </p:nvGraphicFramePr>
        <p:xfrm>
          <a:off x="4775400" y="3627360"/>
          <a:ext cx="2700720" cy="2357280"/>
        </p:xfrm>
        <a:graphic>
          <a:graphicData uri="http://schemas.openxmlformats.org/drawingml/2006/table">
            <a:tbl>
              <a:tblPr/>
              <a:tblGrid>
                <a:gridCol w="399960"/>
                <a:gridCol w="1401480"/>
                <a:gridCol w="899640"/>
              </a:tblGrid>
              <a:tr h="235800">
                <a:tc>
                  <a:txBody>
                    <a:bodyPr lIns="36000" rIns="36000" anchor="ctr">
                      <a:noAutofit/>
                    </a:bodyPr>
                    <a:p>
                      <a:pPr algn="ctr">
                        <a:lnSpc>
                          <a:spcPct val="100000"/>
                        </a:lnSpc>
                      </a:pPr>
                      <a:r>
                        <a:rPr b="0" lang="fr-FR" sz="800" spc="-1" strike="noStrike">
                          <a:solidFill>
                            <a:srgbClr val="000000"/>
                          </a:solidFill>
                          <a:latin typeface="Arial"/>
                        </a:rPr>
                        <a:t>1</a:t>
                      </a:r>
                      <a:endParaRPr b="0" lang="fr-FR" sz="800" spc="-1" strike="noStrike">
                        <a:solidFill>
                          <a:srgbClr val="000000"/>
                        </a:solidFill>
                        <a:latin typeface="Arial"/>
                      </a:endParaRPr>
                    </a:p>
                  </a:txBody>
                  <a:tcPr anchor="ctr" marL="36000" marR="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lIns="36000" rIns="36000" anchor="ctr">
                      <a:noAutofit/>
                    </a:bodyPr>
                    <a:p>
                      <a:pPr>
                        <a:lnSpc>
                          <a:spcPct val="100000"/>
                        </a:lnSpc>
                      </a:pPr>
                      <a:r>
                        <a:rPr b="0" lang="fr-FR" sz="800" spc="-1" strike="noStrike">
                          <a:solidFill>
                            <a:srgbClr val="000000"/>
                          </a:solidFill>
                          <a:latin typeface="Arial"/>
                        </a:rPr>
                        <a:t>Pseudo1</a:t>
                      </a:r>
                      <a:endParaRPr b="0" lang="fr-FR" sz="800" spc="-1" strike="noStrike">
                        <a:solidFill>
                          <a:srgbClr val="000000"/>
                        </a:solidFill>
                        <a:latin typeface="Arial"/>
                      </a:endParaRPr>
                    </a:p>
                  </a:txBody>
                  <a:tcPr anchor="ctr" marL="36000" marR="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lIns="36000" rIns="36000" anchor="ctr">
                      <a:noAutofit/>
                    </a:bodyPr>
                    <a:p>
                      <a:pPr algn="r">
                        <a:lnSpc>
                          <a:spcPct val="100000"/>
                        </a:lnSpc>
                      </a:pPr>
                      <a:r>
                        <a:rPr b="0" lang="fr-FR" sz="800" spc="-1" strike="noStrike">
                          <a:solidFill>
                            <a:srgbClr val="000000"/>
                          </a:solidFill>
                          <a:latin typeface="Arial"/>
                        </a:rPr>
                        <a:t>560 pts</a:t>
                      </a:r>
                      <a:endParaRPr b="0" lang="fr-FR" sz="800" spc="-1" strike="noStrike">
                        <a:solidFill>
                          <a:srgbClr val="000000"/>
                        </a:solidFill>
                        <a:latin typeface="Arial"/>
                      </a:endParaRPr>
                    </a:p>
                  </a:txBody>
                  <a:tcPr anchor="ctr" marL="36000" marR="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r>
              <a:tr h="235800">
                <a:tc>
                  <a:txBody>
                    <a:bodyPr lIns="36000" rIns="36000" anchor="ctr">
                      <a:noAutofit/>
                    </a:bodyPr>
                    <a:p>
                      <a:pPr algn="ctr">
                        <a:lnSpc>
                          <a:spcPct val="100000"/>
                        </a:lnSpc>
                      </a:pPr>
                      <a:r>
                        <a:rPr b="0" lang="fr-FR" sz="800" spc="-1" strike="noStrike">
                          <a:solidFill>
                            <a:srgbClr val="000000"/>
                          </a:solidFill>
                          <a:latin typeface="Arial"/>
                        </a:rPr>
                        <a:t>2</a:t>
                      </a:r>
                      <a:endParaRPr b="0" lang="fr-FR" sz="800" spc="-1" strike="noStrike">
                        <a:solidFill>
                          <a:srgbClr val="000000"/>
                        </a:solidFill>
                        <a:latin typeface="Arial"/>
                      </a:endParaRPr>
                    </a:p>
                  </a:txBody>
                  <a:tcPr anchor="ctr" marL="36000" marR="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lIns="36000" rIns="36000" anchor="ctr">
                      <a:noAutofit/>
                    </a:bodyPr>
                    <a:p>
                      <a:pPr>
                        <a:lnSpc>
                          <a:spcPct val="100000"/>
                        </a:lnSpc>
                      </a:pPr>
                      <a:r>
                        <a:rPr b="0" lang="fr-FR" sz="800" spc="-1" strike="noStrike">
                          <a:solidFill>
                            <a:srgbClr val="000000"/>
                          </a:solidFill>
                          <a:latin typeface="Arial"/>
                        </a:rPr>
                        <a:t>Pseudo2</a:t>
                      </a:r>
                      <a:endParaRPr b="0" lang="fr-FR" sz="800" spc="-1" strike="noStrike">
                        <a:solidFill>
                          <a:srgbClr val="000000"/>
                        </a:solidFill>
                        <a:latin typeface="Arial"/>
                      </a:endParaRPr>
                    </a:p>
                  </a:txBody>
                  <a:tcPr anchor="ctr" marL="36000" marR="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lIns="36000" rIns="36000" anchor="ctr">
                      <a:noAutofit/>
                    </a:bodyPr>
                    <a:p>
                      <a:pPr algn="r">
                        <a:lnSpc>
                          <a:spcPct val="100000"/>
                        </a:lnSpc>
                      </a:pPr>
                      <a:r>
                        <a:rPr b="0" lang="fr-FR" sz="800" spc="-1" strike="noStrike">
                          <a:solidFill>
                            <a:srgbClr val="000000"/>
                          </a:solidFill>
                          <a:latin typeface="Arial"/>
                        </a:rPr>
                        <a:t>500 pts</a:t>
                      </a:r>
                      <a:endParaRPr b="0" lang="fr-FR" sz="800" spc="-1" strike="noStrike">
                        <a:solidFill>
                          <a:srgbClr val="000000"/>
                        </a:solidFill>
                        <a:latin typeface="Arial"/>
                      </a:endParaRPr>
                    </a:p>
                  </a:txBody>
                  <a:tcPr anchor="ctr" marL="36000" marR="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r>
              <a:tr h="235800">
                <a:tc>
                  <a:txBody>
                    <a:bodyPr lIns="36000" rIns="36000" anchor="ctr">
                      <a:noAutofit/>
                    </a:bodyPr>
                    <a:p>
                      <a:pPr algn="ctr">
                        <a:lnSpc>
                          <a:spcPct val="100000"/>
                        </a:lnSpc>
                      </a:pPr>
                      <a:r>
                        <a:rPr b="0" lang="fr-FR" sz="800" spc="-1" strike="noStrike">
                          <a:solidFill>
                            <a:srgbClr val="000000"/>
                          </a:solidFill>
                          <a:latin typeface="Arial"/>
                        </a:rPr>
                        <a:t>3</a:t>
                      </a:r>
                      <a:endParaRPr b="0" lang="fr-FR" sz="800" spc="-1" strike="noStrike">
                        <a:solidFill>
                          <a:srgbClr val="000000"/>
                        </a:solidFill>
                        <a:latin typeface="Arial"/>
                      </a:endParaRPr>
                    </a:p>
                  </a:txBody>
                  <a:tcPr anchor="ctr" marL="36000" marR="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lIns="36000" rIns="36000" anchor="ctr">
                      <a:noAutofit/>
                    </a:bodyPr>
                    <a:p>
                      <a:pPr>
                        <a:lnSpc>
                          <a:spcPct val="100000"/>
                        </a:lnSpc>
                      </a:pPr>
                      <a:r>
                        <a:rPr b="0" lang="fr-FR" sz="800" spc="-1" strike="noStrike">
                          <a:solidFill>
                            <a:srgbClr val="000000"/>
                          </a:solidFill>
                          <a:latin typeface="Arial"/>
                        </a:rPr>
                        <a:t>Pseudo3</a:t>
                      </a:r>
                      <a:endParaRPr b="0" lang="fr-FR" sz="800" spc="-1" strike="noStrike">
                        <a:solidFill>
                          <a:srgbClr val="000000"/>
                        </a:solidFill>
                        <a:latin typeface="Arial"/>
                      </a:endParaRPr>
                    </a:p>
                  </a:txBody>
                  <a:tcPr anchor="ctr" marL="36000" marR="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lIns="36000" rIns="36000" anchor="ctr">
                      <a:noAutofit/>
                    </a:bodyPr>
                    <a:p>
                      <a:pPr algn="r">
                        <a:lnSpc>
                          <a:spcPct val="100000"/>
                        </a:lnSpc>
                      </a:pPr>
                      <a:r>
                        <a:rPr b="0" lang="fr-FR" sz="800" spc="-1" strike="noStrike">
                          <a:solidFill>
                            <a:srgbClr val="000000"/>
                          </a:solidFill>
                          <a:latin typeface="Arial"/>
                        </a:rPr>
                        <a:t>490 pts</a:t>
                      </a:r>
                      <a:endParaRPr b="0" lang="fr-FR" sz="800" spc="-1" strike="noStrike">
                        <a:solidFill>
                          <a:srgbClr val="000000"/>
                        </a:solidFill>
                        <a:latin typeface="Arial"/>
                      </a:endParaRPr>
                    </a:p>
                  </a:txBody>
                  <a:tcPr anchor="ctr" marL="36000" marR="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r>
              <a:tr h="235800">
                <a:tc>
                  <a:txBody>
                    <a:bodyPr lIns="36000" rIns="36000" anchor="ctr">
                      <a:noAutofit/>
                    </a:bodyPr>
                    <a:p>
                      <a:pPr algn="ctr">
                        <a:lnSpc>
                          <a:spcPct val="100000"/>
                        </a:lnSpc>
                      </a:pPr>
                      <a:r>
                        <a:rPr b="0" lang="fr-FR" sz="800" spc="-1" strike="noStrike">
                          <a:solidFill>
                            <a:srgbClr val="000000"/>
                          </a:solidFill>
                          <a:latin typeface="Arial"/>
                        </a:rPr>
                        <a:t>4</a:t>
                      </a:r>
                      <a:endParaRPr b="0" lang="fr-FR" sz="800" spc="-1" strike="noStrike">
                        <a:solidFill>
                          <a:srgbClr val="000000"/>
                        </a:solidFill>
                        <a:latin typeface="Arial"/>
                      </a:endParaRPr>
                    </a:p>
                  </a:txBody>
                  <a:tcPr anchor="ctr" marL="36000" marR="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lIns="36000" rIns="36000" anchor="ctr">
                      <a:noAutofit/>
                    </a:bodyPr>
                    <a:p>
                      <a:pPr>
                        <a:lnSpc>
                          <a:spcPct val="100000"/>
                        </a:lnSpc>
                      </a:pPr>
                      <a:r>
                        <a:rPr b="0" lang="fr-FR" sz="800" spc="-1" strike="noStrike">
                          <a:solidFill>
                            <a:srgbClr val="000000"/>
                          </a:solidFill>
                          <a:latin typeface="Arial"/>
                        </a:rPr>
                        <a:t>Pseudo4</a:t>
                      </a:r>
                      <a:endParaRPr b="0" lang="fr-FR" sz="800" spc="-1" strike="noStrike">
                        <a:solidFill>
                          <a:srgbClr val="000000"/>
                        </a:solidFill>
                        <a:latin typeface="Arial"/>
                      </a:endParaRPr>
                    </a:p>
                  </a:txBody>
                  <a:tcPr anchor="ctr" marL="36000" marR="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lIns="36000" rIns="36000" anchor="ctr">
                      <a:noAutofit/>
                    </a:bodyPr>
                    <a:p>
                      <a:pPr algn="r">
                        <a:lnSpc>
                          <a:spcPct val="100000"/>
                        </a:lnSpc>
                      </a:pPr>
                      <a:r>
                        <a:rPr b="0" lang="fr-FR" sz="800" spc="-1" strike="noStrike">
                          <a:solidFill>
                            <a:srgbClr val="000000"/>
                          </a:solidFill>
                          <a:latin typeface="Arial"/>
                        </a:rPr>
                        <a:t>490 pts</a:t>
                      </a:r>
                      <a:endParaRPr b="0" lang="fr-FR" sz="800" spc="-1" strike="noStrike">
                        <a:solidFill>
                          <a:srgbClr val="000000"/>
                        </a:solidFill>
                        <a:latin typeface="Arial"/>
                      </a:endParaRPr>
                    </a:p>
                  </a:txBody>
                  <a:tcPr anchor="ctr" marL="36000" marR="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r>
              <a:tr h="235800">
                <a:tc>
                  <a:txBody>
                    <a:bodyPr lIns="36000" rIns="36000" anchor="ctr">
                      <a:noAutofit/>
                    </a:bodyPr>
                    <a:p>
                      <a:pPr algn="ctr">
                        <a:lnSpc>
                          <a:spcPct val="100000"/>
                        </a:lnSpc>
                      </a:pPr>
                      <a:r>
                        <a:rPr b="0" lang="fr-FR" sz="800" spc="-1" strike="noStrike">
                          <a:solidFill>
                            <a:srgbClr val="000000"/>
                          </a:solidFill>
                          <a:latin typeface="Arial"/>
                        </a:rPr>
                        <a:t>5</a:t>
                      </a:r>
                      <a:endParaRPr b="0" lang="fr-FR" sz="800" spc="-1" strike="noStrike">
                        <a:solidFill>
                          <a:srgbClr val="000000"/>
                        </a:solidFill>
                        <a:latin typeface="Arial"/>
                      </a:endParaRPr>
                    </a:p>
                  </a:txBody>
                  <a:tcPr anchor="ctr" marL="36000" marR="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lIns="36000" rIns="36000" anchor="ctr">
                      <a:noAutofit/>
                    </a:bodyPr>
                    <a:p>
                      <a:pPr>
                        <a:lnSpc>
                          <a:spcPct val="100000"/>
                        </a:lnSpc>
                      </a:pPr>
                      <a:r>
                        <a:rPr b="0" lang="fr-FR" sz="800" spc="-1" strike="noStrike">
                          <a:solidFill>
                            <a:srgbClr val="000000"/>
                          </a:solidFill>
                          <a:latin typeface="Arial"/>
                        </a:rPr>
                        <a:t>Pseudo5</a:t>
                      </a:r>
                      <a:endParaRPr b="0" lang="fr-FR" sz="800" spc="-1" strike="noStrike">
                        <a:solidFill>
                          <a:srgbClr val="000000"/>
                        </a:solidFill>
                        <a:latin typeface="Arial"/>
                      </a:endParaRPr>
                    </a:p>
                  </a:txBody>
                  <a:tcPr anchor="ctr" marL="36000" marR="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lIns="36000" rIns="36000" anchor="ctr">
                      <a:noAutofit/>
                    </a:bodyPr>
                    <a:p>
                      <a:pPr algn="r">
                        <a:lnSpc>
                          <a:spcPct val="100000"/>
                        </a:lnSpc>
                      </a:pPr>
                      <a:r>
                        <a:rPr b="0" lang="fr-FR" sz="800" spc="-1" strike="noStrike">
                          <a:solidFill>
                            <a:srgbClr val="000000"/>
                          </a:solidFill>
                          <a:latin typeface="Arial"/>
                        </a:rPr>
                        <a:t>480 pts</a:t>
                      </a:r>
                      <a:endParaRPr b="0" lang="fr-FR" sz="800" spc="-1" strike="noStrike">
                        <a:solidFill>
                          <a:srgbClr val="000000"/>
                        </a:solidFill>
                        <a:latin typeface="Arial"/>
                      </a:endParaRPr>
                    </a:p>
                  </a:txBody>
                  <a:tcPr anchor="ctr" marL="36000" marR="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r>
              <a:tr h="235800">
                <a:tc>
                  <a:txBody>
                    <a:bodyPr lIns="36000" rIns="36000" anchor="ctr">
                      <a:noAutofit/>
                    </a:bodyPr>
                    <a:p>
                      <a:pPr algn="ctr">
                        <a:lnSpc>
                          <a:spcPct val="100000"/>
                        </a:lnSpc>
                      </a:pPr>
                      <a:r>
                        <a:rPr b="0" lang="fr-FR" sz="800" spc="-1" strike="noStrike">
                          <a:solidFill>
                            <a:srgbClr val="000000"/>
                          </a:solidFill>
                          <a:latin typeface="Arial"/>
                        </a:rPr>
                        <a:t>6</a:t>
                      </a:r>
                      <a:endParaRPr b="0" lang="fr-FR" sz="800" spc="-1" strike="noStrike">
                        <a:solidFill>
                          <a:srgbClr val="000000"/>
                        </a:solidFill>
                        <a:latin typeface="Arial"/>
                      </a:endParaRPr>
                    </a:p>
                  </a:txBody>
                  <a:tcPr anchor="ctr" marL="36000" marR="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lIns="36000" rIns="36000" anchor="ctr">
                      <a:noAutofit/>
                    </a:bodyPr>
                    <a:p>
                      <a:pPr>
                        <a:lnSpc>
                          <a:spcPct val="100000"/>
                        </a:lnSpc>
                      </a:pPr>
                      <a:r>
                        <a:rPr b="0" lang="fr-FR" sz="800" spc="-1" strike="noStrike">
                          <a:solidFill>
                            <a:srgbClr val="000000"/>
                          </a:solidFill>
                          <a:latin typeface="Arial"/>
                        </a:rPr>
                        <a:t>Pseudo6</a:t>
                      </a:r>
                      <a:endParaRPr b="0" lang="fr-FR" sz="800" spc="-1" strike="noStrike">
                        <a:solidFill>
                          <a:srgbClr val="000000"/>
                        </a:solidFill>
                        <a:latin typeface="Arial"/>
                      </a:endParaRPr>
                    </a:p>
                  </a:txBody>
                  <a:tcPr anchor="ctr" marL="36000" marR="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lIns="36000" rIns="36000" anchor="ctr">
                      <a:noAutofit/>
                    </a:bodyPr>
                    <a:p>
                      <a:pPr algn="r">
                        <a:lnSpc>
                          <a:spcPct val="100000"/>
                        </a:lnSpc>
                      </a:pPr>
                      <a:r>
                        <a:rPr b="0" lang="fr-FR" sz="800" spc="-1" strike="noStrike">
                          <a:solidFill>
                            <a:srgbClr val="000000"/>
                          </a:solidFill>
                          <a:latin typeface="Arial"/>
                        </a:rPr>
                        <a:t>450 pts</a:t>
                      </a:r>
                      <a:endParaRPr b="0" lang="fr-FR" sz="800" spc="-1" strike="noStrike">
                        <a:solidFill>
                          <a:srgbClr val="000000"/>
                        </a:solidFill>
                        <a:latin typeface="Arial"/>
                      </a:endParaRPr>
                    </a:p>
                  </a:txBody>
                  <a:tcPr anchor="ctr" marL="36000" marR="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r>
              <a:tr h="235800">
                <a:tc>
                  <a:txBody>
                    <a:bodyPr lIns="36000" rIns="36000" anchor="ctr">
                      <a:noAutofit/>
                    </a:bodyPr>
                    <a:p>
                      <a:pPr algn="ctr">
                        <a:lnSpc>
                          <a:spcPct val="100000"/>
                        </a:lnSpc>
                      </a:pPr>
                      <a:r>
                        <a:rPr b="0" lang="fr-FR" sz="800" spc="-1" strike="noStrike">
                          <a:solidFill>
                            <a:srgbClr val="000000"/>
                          </a:solidFill>
                          <a:latin typeface="Arial"/>
                        </a:rPr>
                        <a:t>7</a:t>
                      </a:r>
                      <a:endParaRPr b="0" lang="fr-FR" sz="800" spc="-1" strike="noStrike">
                        <a:solidFill>
                          <a:srgbClr val="000000"/>
                        </a:solidFill>
                        <a:latin typeface="Arial"/>
                      </a:endParaRPr>
                    </a:p>
                  </a:txBody>
                  <a:tcPr anchor="ctr" marL="36000" marR="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lIns="36000" rIns="36000" anchor="ctr">
                      <a:noAutofit/>
                    </a:bodyPr>
                    <a:p>
                      <a:pPr>
                        <a:lnSpc>
                          <a:spcPct val="100000"/>
                        </a:lnSpc>
                      </a:pPr>
                      <a:r>
                        <a:rPr b="0" lang="fr-FR" sz="800" spc="-1" strike="noStrike">
                          <a:solidFill>
                            <a:srgbClr val="000000"/>
                          </a:solidFill>
                          <a:latin typeface="Arial"/>
                        </a:rPr>
                        <a:t>Pseudo7</a:t>
                      </a:r>
                      <a:endParaRPr b="0" lang="fr-FR" sz="800" spc="-1" strike="noStrike">
                        <a:solidFill>
                          <a:srgbClr val="000000"/>
                        </a:solidFill>
                        <a:latin typeface="Arial"/>
                      </a:endParaRPr>
                    </a:p>
                  </a:txBody>
                  <a:tcPr anchor="ctr" marL="36000" marR="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lIns="36000" rIns="36000" anchor="ctr">
                      <a:noAutofit/>
                    </a:bodyPr>
                    <a:p>
                      <a:pPr algn="r">
                        <a:lnSpc>
                          <a:spcPct val="100000"/>
                        </a:lnSpc>
                      </a:pPr>
                      <a:r>
                        <a:rPr b="0" lang="fr-FR" sz="800" spc="-1" strike="noStrike">
                          <a:solidFill>
                            <a:srgbClr val="000000"/>
                          </a:solidFill>
                          <a:latin typeface="Arial"/>
                        </a:rPr>
                        <a:t>450 pts</a:t>
                      </a:r>
                      <a:endParaRPr b="0" lang="fr-FR" sz="800" spc="-1" strike="noStrike">
                        <a:solidFill>
                          <a:srgbClr val="000000"/>
                        </a:solidFill>
                        <a:latin typeface="Arial"/>
                      </a:endParaRPr>
                    </a:p>
                  </a:txBody>
                  <a:tcPr anchor="ctr" marL="36000" marR="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r>
              <a:tr h="235800">
                <a:tc>
                  <a:txBody>
                    <a:bodyPr lIns="36000" rIns="36000" anchor="ctr">
                      <a:noAutofit/>
                    </a:bodyPr>
                    <a:p>
                      <a:pPr algn="ctr">
                        <a:lnSpc>
                          <a:spcPct val="100000"/>
                        </a:lnSpc>
                      </a:pPr>
                      <a:r>
                        <a:rPr b="0" lang="fr-FR" sz="800" spc="-1" strike="noStrike">
                          <a:solidFill>
                            <a:srgbClr val="000000"/>
                          </a:solidFill>
                          <a:latin typeface="Arial"/>
                        </a:rPr>
                        <a:t>8</a:t>
                      </a:r>
                      <a:endParaRPr b="0" lang="fr-FR" sz="800" spc="-1" strike="noStrike">
                        <a:solidFill>
                          <a:srgbClr val="000000"/>
                        </a:solidFill>
                        <a:latin typeface="Arial"/>
                      </a:endParaRPr>
                    </a:p>
                  </a:txBody>
                  <a:tcPr anchor="ctr" marL="36000" marR="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lIns="36000" rIns="36000" anchor="ctr">
                      <a:noAutofit/>
                    </a:bodyPr>
                    <a:p>
                      <a:pPr>
                        <a:lnSpc>
                          <a:spcPct val="100000"/>
                        </a:lnSpc>
                      </a:pPr>
                      <a:r>
                        <a:rPr b="0" lang="fr-FR" sz="800" spc="-1" strike="noStrike">
                          <a:solidFill>
                            <a:srgbClr val="000000"/>
                          </a:solidFill>
                          <a:latin typeface="Arial"/>
                        </a:rPr>
                        <a:t>Pseudo8</a:t>
                      </a:r>
                      <a:endParaRPr b="0" lang="fr-FR" sz="800" spc="-1" strike="noStrike">
                        <a:solidFill>
                          <a:srgbClr val="000000"/>
                        </a:solidFill>
                        <a:latin typeface="Arial"/>
                      </a:endParaRPr>
                    </a:p>
                  </a:txBody>
                  <a:tcPr anchor="ctr" marL="36000" marR="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lIns="36000" rIns="36000" anchor="ctr">
                      <a:noAutofit/>
                    </a:bodyPr>
                    <a:p>
                      <a:pPr algn="r">
                        <a:lnSpc>
                          <a:spcPct val="100000"/>
                        </a:lnSpc>
                      </a:pPr>
                      <a:r>
                        <a:rPr b="0" lang="fr-FR" sz="800" spc="-1" strike="noStrike">
                          <a:solidFill>
                            <a:srgbClr val="000000"/>
                          </a:solidFill>
                          <a:latin typeface="Arial"/>
                        </a:rPr>
                        <a:t>440 pts</a:t>
                      </a:r>
                      <a:endParaRPr b="0" lang="fr-FR" sz="800" spc="-1" strike="noStrike">
                        <a:solidFill>
                          <a:srgbClr val="000000"/>
                        </a:solidFill>
                        <a:latin typeface="Arial"/>
                      </a:endParaRPr>
                    </a:p>
                  </a:txBody>
                  <a:tcPr anchor="ctr" marL="36000" marR="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r>
              <a:tr h="235800">
                <a:tc>
                  <a:txBody>
                    <a:bodyPr lIns="36000" rIns="36000" anchor="ctr">
                      <a:noAutofit/>
                    </a:bodyPr>
                    <a:p>
                      <a:pPr algn="ctr">
                        <a:lnSpc>
                          <a:spcPct val="100000"/>
                        </a:lnSpc>
                      </a:pPr>
                      <a:r>
                        <a:rPr b="0" lang="fr-FR" sz="800" spc="-1" strike="noStrike">
                          <a:solidFill>
                            <a:srgbClr val="000000"/>
                          </a:solidFill>
                          <a:latin typeface="Arial"/>
                        </a:rPr>
                        <a:t>...</a:t>
                      </a:r>
                      <a:endParaRPr b="0" lang="fr-FR" sz="800" spc="-1" strike="noStrike">
                        <a:solidFill>
                          <a:srgbClr val="000000"/>
                        </a:solidFill>
                        <a:latin typeface="Arial"/>
                      </a:endParaRPr>
                    </a:p>
                  </a:txBody>
                  <a:tcPr anchor="ctr" marL="36000" marR="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lIns="36000" rIns="36000" anchor="ctr">
                      <a:noAutofit/>
                    </a:bodyPr>
                    <a:p>
                      <a:pPr>
                        <a:lnSpc>
                          <a:spcPct val="100000"/>
                        </a:lnSpc>
                      </a:pPr>
                      <a:r>
                        <a:rPr b="0" lang="fr-FR" sz="800" spc="-1" strike="noStrike">
                          <a:solidFill>
                            <a:srgbClr val="000000"/>
                          </a:solidFill>
                          <a:latin typeface="Arial"/>
                        </a:rPr>
                        <a:t>...</a:t>
                      </a:r>
                      <a:endParaRPr b="0" lang="fr-FR" sz="800" spc="-1" strike="noStrike">
                        <a:solidFill>
                          <a:srgbClr val="000000"/>
                        </a:solidFill>
                        <a:latin typeface="Arial"/>
                      </a:endParaRPr>
                    </a:p>
                  </a:txBody>
                  <a:tcPr anchor="ctr" marL="36000" marR="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lIns="36000" rIns="36000" anchor="ctr">
                      <a:noAutofit/>
                    </a:bodyPr>
                    <a:p>
                      <a:pPr algn="r">
                        <a:lnSpc>
                          <a:spcPct val="100000"/>
                        </a:lnSpc>
                      </a:pPr>
                      <a:r>
                        <a:rPr b="0" lang="fr-FR" sz="800" spc="-1" strike="noStrike">
                          <a:solidFill>
                            <a:srgbClr val="000000"/>
                          </a:solidFill>
                          <a:latin typeface="Arial"/>
                        </a:rPr>
                        <a:t>...</a:t>
                      </a:r>
                      <a:endParaRPr b="0" lang="fr-FR" sz="800" spc="-1" strike="noStrike">
                        <a:solidFill>
                          <a:srgbClr val="000000"/>
                        </a:solidFill>
                        <a:latin typeface="Arial"/>
                      </a:endParaRPr>
                    </a:p>
                  </a:txBody>
                  <a:tcPr anchor="ctr" marL="36000" marR="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r>
              <a:tr h="235080">
                <a:tc>
                  <a:txBody>
                    <a:bodyPr lIns="36000" rIns="36000" anchor="ctr">
                      <a:noAutofit/>
                    </a:bodyPr>
                    <a:p>
                      <a:pPr algn="ctr">
                        <a:lnSpc>
                          <a:spcPct val="100000"/>
                        </a:lnSpc>
                      </a:pPr>
                      <a:r>
                        <a:rPr b="0" lang="fr-FR" sz="800" spc="-1" strike="noStrike">
                          <a:solidFill>
                            <a:srgbClr val="000000"/>
                          </a:solidFill>
                          <a:latin typeface="Arial"/>
                        </a:rPr>
                        <a:t>25</a:t>
                      </a:r>
                      <a:endParaRPr b="0" lang="fr-FR" sz="800" spc="-1" strike="noStrike">
                        <a:solidFill>
                          <a:srgbClr val="000000"/>
                        </a:solidFill>
                        <a:latin typeface="Arial"/>
                      </a:endParaRPr>
                    </a:p>
                  </a:txBody>
                  <a:tcPr anchor="ctr" marL="36000" marR="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lIns="36000" rIns="36000" anchor="ctr">
                      <a:noAutofit/>
                    </a:bodyPr>
                    <a:p>
                      <a:pPr>
                        <a:lnSpc>
                          <a:spcPct val="100000"/>
                        </a:lnSpc>
                      </a:pPr>
                      <a:r>
                        <a:rPr b="0" lang="fr-FR" sz="800" spc="-1" strike="noStrike">
                          <a:solidFill>
                            <a:srgbClr val="000000"/>
                          </a:solidFill>
                          <a:latin typeface="Arial"/>
                          <a:ea typeface="DejaVu Sans"/>
                        </a:rPr>
                        <a:t>EtienneHunt</a:t>
                      </a:r>
                      <a:endParaRPr b="0" lang="fr-FR" sz="800" spc="-1" strike="noStrike">
                        <a:solidFill>
                          <a:srgbClr val="000000"/>
                        </a:solidFill>
                        <a:latin typeface="Arial"/>
                      </a:endParaRPr>
                    </a:p>
                  </a:txBody>
                  <a:tcPr anchor="ctr" marL="36000" marR="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lIns="36000" rIns="36000" anchor="ctr">
                      <a:noAutofit/>
                    </a:bodyPr>
                    <a:p>
                      <a:pPr algn="r">
                        <a:lnSpc>
                          <a:spcPct val="100000"/>
                        </a:lnSpc>
                      </a:pPr>
                      <a:r>
                        <a:rPr b="0" lang="fr-FR" sz="800" spc="-1" strike="noStrike">
                          <a:solidFill>
                            <a:srgbClr val="000000"/>
                          </a:solidFill>
                          <a:latin typeface="Arial"/>
                        </a:rPr>
                        <a:t>380</a:t>
                      </a:r>
                      <a:endParaRPr b="0" lang="fr-FR" sz="800" spc="-1" strike="noStrike">
                        <a:solidFill>
                          <a:srgbClr val="000000"/>
                        </a:solidFill>
                        <a:latin typeface="Arial"/>
                      </a:endParaRPr>
                    </a:p>
                  </a:txBody>
                  <a:tcPr anchor="ctr" marL="36000" marR="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r>
            </a:tbl>
          </a:graphicData>
        </a:graphic>
      </p:graphicFrame>
      <p:sp>
        <p:nvSpPr>
          <p:cNvPr id="626" name=""/>
          <p:cNvSpPr/>
          <p:nvPr/>
        </p:nvSpPr>
        <p:spPr>
          <a:xfrm>
            <a:off x="4781880" y="6194520"/>
            <a:ext cx="2356560" cy="251280"/>
          </a:xfrm>
          <a:prstGeom prst="rect">
            <a:avLst/>
          </a:prstGeom>
          <a:solidFill>
            <a:srgbClr val="ffb66c"/>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Que retenir de tout ça ?</a:t>
            </a:r>
            <a:endParaRPr b="0" lang="fr-FR" sz="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27" name="" descr=""/>
          <p:cNvPicPr/>
          <p:nvPr/>
        </p:nvPicPr>
        <p:blipFill>
          <a:blip r:embed="rId1"/>
          <a:srcRect l="0" t="15173" r="0" b="4210"/>
          <a:stretch/>
        </p:blipFill>
        <p:spPr>
          <a:xfrm>
            <a:off x="4502160" y="1113120"/>
            <a:ext cx="3142080" cy="1818720"/>
          </a:xfrm>
          <a:prstGeom prst="rect">
            <a:avLst/>
          </a:prstGeom>
          <a:ln w="0">
            <a:noFill/>
          </a:ln>
        </p:spPr>
      </p:pic>
      <p:sp>
        <p:nvSpPr>
          <p:cNvPr id="628" name="CustomShape 125"/>
          <p:cNvSpPr/>
          <p:nvPr/>
        </p:nvSpPr>
        <p:spPr>
          <a:xfrm>
            <a:off x="457200" y="274680"/>
            <a:ext cx="8256600" cy="1126440"/>
          </a:xfrm>
          <a:prstGeom prst="rect">
            <a:avLst/>
          </a:prstGeom>
          <a:noFill/>
          <a:ln w="0">
            <a:noFill/>
          </a:ln>
        </p:spPr>
        <p:style>
          <a:lnRef idx="0"/>
          <a:fillRef idx="0"/>
          <a:effectRef idx="0"/>
          <a:fontRef idx="minor"/>
        </p:style>
        <p:txBody>
          <a:bodyPr lIns="90000" rIns="90000" tIns="45000" bIns="45000" anchor="ctr">
            <a:normAutofit/>
          </a:bodyPr>
          <a:p>
            <a:pPr>
              <a:lnSpc>
                <a:spcPct val="100000"/>
              </a:lnSpc>
              <a:tabLst>
                <a:tab algn="l" pos="408240"/>
              </a:tabLst>
            </a:pPr>
            <a:r>
              <a:rPr b="1" lang="fr-FR" sz="2400" spc="-1" strike="noStrike">
                <a:solidFill>
                  <a:srgbClr val="e16c00"/>
                </a:solidFill>
                <a:latin typeface="Tahoma"/>
                <a:ea typeface="Tahoma"/>
              </a:rPr>
              <a:t>Ce qu’il faut retenir</a:t>
            </a:r>
            <a:endParaRPr b="0" lang="fr-FR" sz="2400" spc="-1" strike="noStrike">
              <a:solidFill>
                <a:srgbClr val="000000"/>
              </a:solidFill>
              <a:latin typeface="Arial"/>
            </a:endParaRPr>
          </a:p>
        </p:txBody>
      </p:sp>
      <p:sp>
        <p:nvSpPr>
          <p:cNvPr id="629" name="Line 33"/>
          <p:cNvSpPr/>
          <p:nvPr/>
        </p:nvSpPr>
        <p:spPr>
          <a:xfrm>
            <a:off x="539280" y="1124640"/>
            <a:ext cx="1152360" cy="360"/>
          </a:xfrm>
          <a:prstGeom prst="line">
            <a:avLst/>
          </a:prstGeom>
          <a:ln w="12700">
            <a:solidFill>
              <a:srgbClr val="d9d9d9"/>
            </a:solidFill>
            <a:round/>
          </a:ln>
        </p:spPr>
        <p:style>
          <a:lnRef idx="1">
            <a:schemeClr val="accent1"/>
          </a:lnRef>
          <a:fillRef idx="0">
            <a:schemeClr val="accent1"/>
          </a:fillRef>
          <a:effectRef idx="0">
            <a:schemeClr val="accent1"/>
          </a:effectRef>
          <a:fontRef idx="minor"/>
        </p:style>
        <p:txBody>
          <a:bodyPr lIns="90000" rIns="90000" tIns="-44640" bIns="-44640" anchor="t" anchorCtr="1">
            <a:noAutofit/>
          </a:bodyPr>
          <a:p>
            <a:endParaRPr b="0" lang="fr-FR" sz="1800" spc="-1" strike="noStrike">
              <a:solidFill>
                <a:srgbClr val="000000"/>
              </a:solidFill>
              <a:latin typeface="Arial"/>
              <a:ea typeface="DejaVu Sans"/>
            </a:endParaRPr>
          </a:p>
        </p:txBody>
      </p:sp>
      <p:pic>
        <p:nvPicPr>
          <p:cNvPr id="630" name="Picture 2_ 32" descr="C:\wamp\www\VIRALGAMES_2012-Corporate\Graphs\Sources\Images\vague_bordure.png"/>
          <p:cNvPicPr/>
          <p:nvPr/>
        </p:nvPicPr>
        <p:blipFill>
          <a:blip r:embed="rId2"/>
          <a:stretch/>
        </p:blipFill>
        <p:spPr>
          <a:xfrm>
            <a:off x="8316360" y="0"/>
            <a:ext cx="811080" cy="6841440"/>
          </a:xfrm>
          <a:prstGeom prst="rect">
            <a:avLst/>
          </a:prstGeom>
          <a:ln w="0">
            <a:noFill/>
          </a:ln>
        </p:spPr>
      </p:pic>
      <p:sp>
        <p:nvSpPr>
          <p:cNvPr id="631" name="CustomShape 126"/>
          <p:cNvSpPr/>
          <p:nvPr/>
        </p:nvSpPr>
        <p:spPr>
          <a:xfrm>
            <a:off x="6553080" y="6356520"/>
            <a:ext cx="2117160" cy="348480"/>
          </a:xfrm>
          <a:prstGeom prst="rect">
            <a:avLst/>
          </a:prstGeom>
          <a:noFill/>
          <a:ln w="0">
            <a:noFill/>
          </a:ln>
        </p:spPr>
        <p:style>
          <a:lnRef idx="0"/>
          <a:fillRef idx="0"/>
          <a:effectRef idx="0"/>
          <a:fontRef idx="minor"/>
        </p:style>
        <p:txBody>
          <a:bodyPr lIns="90000" rIns="90000" tIns="45000" bIns="45000" anchor="ctr">
            <a:noAutofit/>
          </a:bodyPr>
          <a:p>
            <a:pPr algn="r">
              <a:lnSpc>
                <a:spcPct val="100000"/>
              </a:lnSpc>
              <a:tabLst>
                <a:tab algn="l" pos="408240"/>
              </a:tabLst>
            </a:pPr>
            <a:fld id="{ACAF5DE8-C797-455B-9A0C-5D16321920A8}" type="slidenum">
              <a:rPr b="0" lang="fr-FR" sz="1200" spc="-1" strike="noStrike">
                <a:solidFill>
                  <a:srgbClr val="8b8b8b"/>
                </a:solidFill>
                <a:latin typeface="Calibri"/>
                <a:ea typeface="DejaVu Sans"/>
              </a:rPr>
              <a:t>&lt;numéro&gt;</a:t>
            </a:fld>
            <a:endParaRPr b="0" lang="fr-FR" sz="1200" spc="-1" strike="noStrike">
              <a:solidFill>
                <a:srgbClr val="000000"/>
              </a:solidFill>
              <a:latin typeface="Arial"/>
            </a:endParaRPr>
          </a:p>
        </p:txBody>
      </p:sp>
      <p:sp>
        <p:nvSpPr>
          <p:cNvPr id="632" name="CustomShape 127"/>
          <p:cNvSpPr/>
          <p:nvPr/>
        </p:nvSpPr>
        <p:spPr>
          <a:xfrm>
            <a:off x="4464000" y="1080000"/>
            <a:ext cx="3235320" cy="5575320"/>
          </a:xfrm>
          <a:prstGeom prst="rect">
            <a:avLst/>
          </a:prstGeom>
          <a:noFill/>
          <a:ln w="9360">
            <a:solidFill>
              <a:srgbClr val="808080"/>
            </a:solidFill>
            <a:prstDash val="dashDot"/>
            <a:miter/>
          </a:ln>
        </p:spPr>
        <p:style>
          <a:lnRef idx="0"/>
          <a:fillRef idx="0"/>
          <a:effectRef idx="0"/>
          <a:fontRef idx="minor"/>
        </p:style>
        <p:txBody>
          <a:bodyPr lIns="90000" rIns="90000" tIns="46800" bIns="468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p:txBody>
      </p:sp>
      <p:sp>
        <p:nvSpPr>
          <p:cNvPr id="633" name=""/>
          <p:cNvSpPr/>
          <p:nvPr/>
        </p:nvSpPr>
        <p:spPr>
          <a:xfrm>
            <a:off x="5025960" y="2508840"/>
            <a:ext cx="2021760" cy="37836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gn="ctr">
              <a:lnSpc>
                <a:spcPct val="100000"/>
              </a:lnSpc>
            </a:pPr>
            <a:r>
              <a:rPr b="1" lang="fr-FR" sz="800" spc="-1" strike="noStrike">
                <a:solidFill>
                  <a:srgbClr val="000000"/>
                </a:solidFill>
                <a:latin typeface="Arial"/>
                <a:ea typeface="DejaVu Sans"/>
              </a:rPr>
              <a:t>Ce qu’il faut retenir de la conduite électrique chez Orange :</a:t>
            </a:r>
            <a:endParaRPr b="0" lang="fr-FR" sz="800" spc="-1" strike="noStrike">
              <a:solidFill>
                <a:srgbClr val="000000"/>
              </a:solidFill>
              <a:latin typeface="Arial"/>
            </a:endParaRPr>
          </a:p>
        </p:txBody>
      </p:sp>
      <p:sp>
        <p:nvSpPr>
          <p:cNvPr id="634" name=""/>
          <p:cNvSpPr/>
          <p:nvPr/>
        </p:nvSpPr>
        <p:spPr>
          <a:xfrm>
            <a:off x="4901040" y="2979720"/>
            <a:ext cx="2227320" cy="22752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Réservez comme d’habitude par OAP</a:t>
            </a:r>
            <a:endParaRPr b="0" lang="fr-FR" sz="800" spc="-1" strike="noStrike">
              <a:solidFill>
                <a:srgbClr val="000000"/>
              </a:solidFill>
              <a:latin typeface="Arial"/>
            </a:endParaRPr>
          </a:p>
        </p:txBody>
      </p:sp>
      <p:sp>
        <p:nvSpPr>
          <p:cNvPr id="635" name=""/>
          <p:cNvSpPr/>
          <p:nvPr/>
        </p:nvSpPr>
        <p:spPr>
          <a:xfrm>
            <a:off x="4901040" y="3293280"/>
            <a:ext cx="2227320" cy="34740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Planifiez votre itinéraire avec une recharge toutes mes 2 heures (200Km)</a:t>
            </a:r>
            <a:endParaRPr b="0" lang="fr-FR" sz="800" spc="-1" strike="noStrike">
              <a:solidFill>
                <a:srgbClr val="000000"/>
              </a:solidFill>
              <a:latin typeface="Arial"/>
            </a:endParaRPr>
          </a:p>
        </p:txBody>
      </p:sp>
      <p:sp>
        <p:nvSpPr>
          <p:cNvPr id="636" name=""/>
          <p:cNvSpPr/>
          <p:nvPr/>
        </p:nvSpPr>
        <p:spPr>
          <a:xfrm>
            <a:off x="4937040" y="3714840"/>
            <a:ext cx="2451600" cy="34740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Débranchez votre voiture et roulez en silence avec le confort d’une boite automatique</a:t>
            </a:r>
            <a:endParaRPr b="0" lang="fr-FR" sz="800" spc="-1" strike="noStrike">
              <a:solidFill>
                <a:srgbClr val="000000"/>
              </a:solidFill>
              <a:latin typeface="Arial"/>
            </a:endParaRPr>
          </a:p>
        </p:txBody>
      </p:sp>
      <p:sp>
        <p:nvSpPr>
          <p:cNvPr id="637" name=""/>
          <p:cNvSpPr/>
          <p:nvPr/>
        </p:nvSpPr>
        <p:spPr>
          <a:xfrm>
            <a:off x="4930560" y="4172400"/>
            <a:ext cx="2314800" cy="34740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En cas d’imprévu vous avez accès à 99 % des bornes de recharge publique via Ze Watt</a:t>
            </a:r>
            <a:endParaRPr b="0" lang="fr-FR" sz="800" spc="-1" strike="noStrike">
              <a:solidFill>
                <a:srgbClr val="000000"/>
              </a:solidFill>
              <a:latin typeface="Arial"/>
            </a:endParaRPr>
          </a:p>
        </p:txBody>
      </p:sp>
      <p:sp>
        <p:nvSpPr>
          <p:cNvPr id="638" name=""/>
          <p:cNvSpPr/>
          <p:nvPr/>
        </p:nvSpPr>
        <p:spPr>
          <a:xfrm>
            <a:off x="4669200" y="4593960"/>
            <a:ext cx="2868840" cy="61704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Les recharges toutes les 2h permettent :</a:t>
            </a:r>
            <a:endParaRPr b="0" lang="fr-FR" sz="800" spc="-1" strike="noStrike">
              <a:solidFill>
                <a:srgbClr val="000000"/>
              </a:solidFill>
              <a:latin typeface="Arial"/>
            </a:endParaRPr>
          </a:p>
          <a:p>
            <a:pPr>
              <a:lnSpc>
                <a:spcPct val="100000"/>
              </a:lnSpc>
            </a:pPr>
            <a:r>
              <a:rPr b="0" lang="fr-FR" sz="800" spc="-1" strike="noStrike">
                <a:solidFill>
                  <a:srgbClr val="000000"/>
                </a:solidFill>
                <a:latin typeface="Arial"/>
                <a:ea typeface="DejaVu Sans"/>
              </a:rPr>
              <a:t>- d’être moins fatigué</a:t>
            </a:r>
            <a:endParaRPr b="0" lang="fr-FR" sz="800" spc="-1" strike="noStrike">
              <a:solidFill>
                <a:srgbClr val="000000"/>
              </a:solidFill>
              <a:latin typeface="Arial"/>
            </a:endParaRPr>
          </a:p>
          <a:p>
            <a:pPr>
              <a:lnSpc>
                <a:spcPct val="100000"/>
              </a:lnSpc>
            </a:pPr>
            <a:r>
              <a:rPr b="0" lang="fr-FR" sz="800" spc="-1" strike="noStrike">
                <a:solidFill>
                  <a:srgbClr val="000000"/>
                </a:solidFill>
                <a:latin typeface="Arial"/>
                <a:ea typeface="DejaVu Sans"/>
              </a:rPr>
              <a:t>- de rouler plus en sécurité</a:t>
            </a:r>
            <a:endParaRPr b="0" lang="fr-FR" sz="800" spc="-1" strike="noStrike">
              <a:solidFill>
                <a:srgbClr val="000000"/>
              </a:solidFill>
              <a:latin typeface="Arial"/>
            </a:endParaRPr>
          </a:p>
          <a:p>
            <a:pPr>
              <a:lnSpc>
                <a:spcPct val="100000"/>
              </a:lnSpc>
            </a:pPr>
            <a:r>
              <a:rPr b="0" lang="fr-FR" sz="800" spc="-1" strike="noStrike">
                <a:solidFill>
                  <a:srgbClr val="000000"/>
                </a:solidFill>
                <a:latin typeface="Arial"/>
                <a:ea typeface="DejaVu Sans"/>
              </a:rPr>
              <a:t>- de profiter des pauses pour rester connecté !</a:t>
            </a:r>
            <a:endParaRPr b="0" lang="fr-FR" sz="800" spc="-1" strike="noStrike">
              <a:solidFill>
                <a:srgbClr val="000000"/>
              </a:solidFill>
              <a:latin typeface="Arial"/>
            </a:endParaRPr>
          </a:p>
        </p:txBody>
      </p:sp>
      <p:sp>
        <p:nvSpPr>
          <p:cNvPr id="639" name=""/>
          <p:cNvSpPr/>
          <p:nvPr/>
        </p:nvSpPr>
        <p:spPr>
          <a:xfrm>
            <a:off x="4675320" y="5297760"/>
            <a:ext cx="2887560" cy="21960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gn="ctr">
              <a:lnSpc>
                <a:spcPct val="100000"/>
              </a:lnSpc>
            </a:pPr>
            <a:r>
              <a:rPr b="0" lang="fr-FR" sz="800" spc="-1" strike="noStrike">
                <a:solidFill>
                  <a:srgbClr val="000000"/>
                </a:solidFill>
                <a:latin typeface="Arial"/>
                <a:ea typeface="DejaVu Sans"/>
              </a:rPr>
              <a:t>Rebranchez simplement votre voiture une fois arrivé</a:t>
            </a:r>
            <a:endParaRPr b="0" lang="fr-FR" sz="800" spc="-1" strike="noStrike">
              <a:solidFill>
                <a:srgbClr val="000000"/>
              </a:solidFill>
              <a:latin typeface="Arial"/>
            </a:endParaRPr>
          </a:p>
        </p:txBody>
      </p:sp>
      <p:sp>
        <p:nvSpPr>
          <p:cNvPr id="640" name=""/>
          <p:cNvSpPr/>
          <p:nvPr/>
        </p:nvSpPr>
        <p:spPr>
          <a:xfrm>
            <a:off x="4894200" y="5587560"/>
            <a:ext cx="2333160" cy="33948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gn="ctr">
              <a:lnSpc>
                <a:spcPct val="100000"/>
              </a:lnSpc>
            </a:pPr>
            <a:r>
              <a:rPr b="1" lang="fr-FR" sz="800" spc="-1" strike="noStrike">
                <a:solidFill>
                  <a:srgbClr val="000000"/>
                </a:solidFill>
                <a:latin typeface="Arial"/>
                <a:ea typeface="DejaVu Sans"/>
              </a:rPr>
              <a:t>Merci d’avoir joué avec nous…</a:t>
            </a:r>
            <a:endParaRPr b="0" lang="fr-FR" sz="800" spc="-1" strike="noStrike">
              <a:solidFill>
                <a:srgbClr val="000000"/>
              </a:solidFill>
              <a:latin typeface="Arial"/>
            </a:endParaRPr>
          </a:p>
          <a:p>
            <a:pPr algn="ctr">
              <a:lnSpc>
                <a:spcPct val="100000"/>
              </a:lnSpc>
            </a:pPr>
            <a:r>
              <a:rPr b="1" lang="fr-FR" sz="800" spc="-1" strike="noStrike">
                <a:solidFill>
                  <a:srgbClr val="000000"/>
                </a:solidFill>
                <a:latin typeface="Arial"/>
                <a:ea typeface="DejaVu Sans"/>
              </a:rPr>
              <a:t>Et à bientôt pour une nouvelle mission !</a:t>
            </a:r>
            <a:endParaRPr b="0" lang="fr-FR" sz="800" spc="-1" strike="noStrike">
              <a:solidFill>
                <a:srgbClr val="000000"/>
              </a:solidFill>
              <a:latin typeface="Arial"/>
            </a:endParaRPr>
          </a:p>
        </p:txBody>
      </p:sp>
      <p:sp>
        <p:nvSpPr>
          <p:cNvPr id="641" name=""/>
          <p:cNvSpPr/>
          <p:nvPr/>
        </p:nvSpPr>
        <p:spPr>
          <a:xfrm>
            <a:off x="4599720" y="6428520"/>
            <a:ext cx="745920" cy="251280"/>
          </a:xfrm>
          <a:prstGeom prst="rect">
            <a:avLst/>
          </a:prstGeom>
          <a:solidFill>
            <a:srgbClr val="ffb66c"/>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gn="ctr">
              <a:lnSpc>
                <a:spcPct val="100000"/>
              </a:lnSpc>
            </a:pPr>
            <a:r>
              <a:rPr b="0" lang="fr-FR" sz="800" spc="-1" strike="noStrike">
                <a:solidFill>
                  <a:srgbClr val="000000"/>
                </a:solidFill>
                <a:latin typeface="Arial"/>
                <a:ea typeface="DejaVu Sans"/>
              </a:rPr>
              <a:t>Rejouer</a:t>
            </a:r>
            <a:endParaRPr b="0" lang="fr-FR" sz="800" spc="-1" strike="noStrike">
              <a:solidFill>
                <a:srgbClr val="000000"/>
              </a:solidFill>
              <a:latin typeface="Arial"/>
            </a:endParaRPr>
          </a:p>
        </p:txBody>
      </p:sp>
      <p:sp>
        <p:nvSpPr>
          <p:cNvPr id="642" name=""/>
          <p:cNvSpPr/>
          <p:nvPr/>
        </p:nvSpPr>
        <p:spPr>
          <a:xfrm>
            <a:off x="4599720" y="6094080"/>
            <a:ext cx="1207800" cy="251280"/>
          </a:xfrm>
          <a:prstGeom prst="rect">
            <a:avLst/>
          </a:prstGeom>
          <a:solidFill>
            <a:srgbClr val="ffb66c"/>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gn="ctr">
              <a:lnSpc>
                <a:spcPct val="100000"/>
              </a:lnSpc>
            </a:pPr>
            <a:r>
              <a:rPr b="0" lang="fr-FR" sz="800" spc="-1" strike="noStrike">
                <a:solidFill>
                  <a:srgbClr val="000000"/>
                </a:solidFill>
                <a:latin typeface="Arial"/>
                <a:ea typeface="DejaVu Sans"/>
              </a:rPr>
              <a:t>Notez l’application : </a:t>
            </a:r>
            <a:endParaRPr b="0" lang="fr-FR" sz="800" spc="-1" strike="noStrike">
              <a:solidFill>
                <a:srgbClr val="000000"/>
              </a:solidFill>
              <a:latin typeface="Arial"/>
            </a:endParaRPr>
          </a:p>
        </p:txBody>
      </p:sp>
      <p:sp>
        <p:nvSpPr>
          <p:cNvPr id="643" name=""/>
          <p:cNvSpPr/>
          <p:nvPr/>
        </p:nvSpPr>
        <p:spPr>
          <a:xfrm>
            <a:off x="5887440" y="6072120"/>
            <a:ext cx="223560" cy="228960"/>
          </a:xfrm>
          <a:prstGeom prst="star5">
            <a:avLst>
              <a:gd name="adj" fmla="val 19098"/>
              <a:gd name="hf" fmla="val 105146"/>
              <a:gd name="vf" fmla="val 110557"/>
            </a:avLst>
          </a:prstGeom>
          <a:solidFill>
            <a:srgbClr val="ffbf00"/>
          </a:solidFill>
          <a:ln w="0">
            <a:solidFill>
              <a:srgbClr val="254061"/>
            </a:solidFill>
          </a:ln>
        </p:spPr>
        <p:style>
          <a:lnRef idx="0"/>
          <a:fillRef idx="0"/>
          <a:effectRef idx="0"/>
          <a:fontRef idx="minor"/>
        </p:style>
        <p:txBody>
          <a:bodyPr lIns="90000" rIns="90000" tIns="32040" bIns="32040" anchor="ctr">
            <a:noAutofit/>
          </a:bodyPr>
          <a:p>
            <a:pPr>
              <a:lnSpc>
                <a:spcPct val="100000"/>
              </a:lnSpc>
            </a:pPr>
            <a:endParaRPr b="0" lang="fr-FR" sz="1800" spc="-1" strike="noStrike">
              <a:solidFill>
                <a:srgbClr val="000000"/>
              </a:solidFill>
              <a:latin typeface="Arial"/>
              <a:ea typeface="DejaVu Sans"/>
            </a:endParaRPr>
          </a:p>
        </p:txBody>
      </p:sp>
      <p:sp>
        <p:nvSpPr>
          <p:cNvPr id="644" name=""/>
          <p:cNvSpPr/>
          <p:nvPr/>
        </p:nvSpPr>
        <p:spPr>
          <a:xfrm>
            <a:off x="6139800" y="6072120"/>
            <a:ext cx="223560" cy="228960"/>
          </a:xfrm>
          <a:prstGeom prst="star5">
            <a:avLst>
              <a:gd name="adj" fmla="val 19098"/>
              <a:gd name="hf" fmla="val 105146"/>
              <a:gd name="vf" fmla="val 110557"/>
            </a:avLst>
          </a:prstGeom>
          <a:solidFill>
            <a:srgbClr val="ffbf00"/>
          </a:solidFill>
          <a:ln w="0">
            <a:solidFill>
              <a:srgbClr val="254061"/>
            </a:solidFill>
          </a:ln>
        </p:spPr>
        <p:style>
          <a:lnRef idx="0"/>
          <a:fillRef idx="0"/>
          <a:effectRef idx="0"/>
          <a:fontRef idx="minor"/>
        </p:style>
        <p:txBody>
          <a:bodyPr lIns="90000" rIns="90000" tIns="32040" bIns="32040" anchor="ctr">
            <a:noAutofit/>
          </a:bodyPr>
          <a:p>
            <a:pPr>
              <a:lnSpc>
                <a:spcPct val="100000"/>
              </a:lnSpc>
            </a:pPr>
            <a:endParaRPr b="0" lang="fr-FR" sz="1800" spc="-1" strike="noStrike">
              <a:solidFill>
                <a:srgbClr val="000000"/>
              </a:solidFill>
              <a:latin typeface="Arial"/>
              <a:ea typeface="DejaVu Sans"/>
            </a:endParaRPr>
          </a:p>
        </p:txBody>
      </p:sp>
      <p:sp>
        <p:nvSpPr>
          <p:cNvPr id="645" name=""/>
          <p:cNvSpPr/>
          <p:nvPr/>
        </p:nvSpPr>
        <p:spPr>
          <a:xfrm>
            <a:off x="6391800" y="6072120"/>
            <a:ext cx="223560" cy="228960"/>
          </a:xfrm>
          <a:prstGeom prst="star5">
            <a:avLst>
              <a:gd name="adj" fmla="val 19098"/>
              <a:gd name="hf" fmla="val 105146"/>
              <a:gd name="vf" fmla="val 110557"/>
            </a:avLst>
          </a:prstGeom>
          <a:solidFill>
            <a:srgbClr val="ffbf00"/>
          </a:solidFill>
          <a:ln w="0">
            <a:solidFill>
              <a:srgbClr val="254061"/>
            </a:solidFill>
          </a:ln>
        </p:spPr>
        <p:style>
          <a:lnRef idx="0"/>
          <a:fillRef idx="0"/>
          <a:effectRef idx="0"/>
          <a:fontRef idx="minor"/>
        </p:style>
        <p:txBody>
          <a:bodyPr lIns="90000" rIns="90000" tIns="32040" bIns="32040" anchor="ctr">
            <a:noAutofit/>
          </a:bodyPr>
          <a:p>
            <a:pPr>
              <a:lnSpc>
                <a:spcPct val="100000"/>
              </a:lnSpc>
            </a:pPr>
            <a:endParaRPr b="0" lang="fr-FR" sz="1800" spc="-1" strike="noStrike">
              <a:solidFill>
                <a:srgbClr val="000000"/>
              </a:solidFill>
              <a:latin typeface="Arial"/>
              <a:ea typeface="DejaVu Sans"/>
            </a:endParaRPr>
          </a:p>
        </p:txBody>
      </p:sp>
      <p:sp>
        <p:nvSpPr>
          <p:cNvPr id="646" name=""/>
          <p:cNvSpPr/>
          <p:nvPr/>
        </p:nvSpPr>
        <p:spPr>
          <a:xfrm>
            <a:off x="6643800" y="6072120"/>
            <a:ext cx="223560" cy="228960"/>
          </a:xfrm>
          <a:prstGeom prst="star5">
            <a:avLst>
              <a:gd name="adj" fmla="val 19098"/>
              <a:gd name="hf" fmla="val 105146"/>
              <a:gd name="vf" fmla="val 110557"/>
            </a:avLst>
          </a:prstGeom>
          <a:solidFill>
            <a:srgbClr val="ffbf00"/>
          </a:solidFill>
          <a:ln w="0">
            <a:solidFill>
              <a:srgbClr val="254061"/>
            </a:solidFill>
          </a:ln>
        </p:spPr>
        <p:style>
          <a:lnRef idx="0"/>
          <a:fillRef idx="0"/>
          <a:effectRef idx="0"/>
          <a:fontRef idx="minor"/>
        </p:style>
        <p:txBody>
          <a:bodyPr lIns="90000" rIns="90000" tIns="32040" bIns="32040" anchor="ctr">
            <a:noAutofit/>
          </a:bodyPr>
          <a:p>
            <a:pPr>
              <a:lnSpc>
                <a:spcPct val="100000"/>
              </a:lnSpc>
            </a:pPr>
            <a:endParaRPr b="0" lang="fr-FR" sz="1800" spc="-1" strike="noStrike">
              <a:solidFill>
                <a:srgbClr val="000000"/>
              </a:solidFill>
              <a:latin typeface="Arial"/>
              <a:ea typeface="DejaVu Sans"/>
            </a:endParaRPr>
          </a:p>
        </p:txBody>
      </p:sp>
      <p:sp>
        <p:nvSpPr>
          <p:cNvPr id="647" name=""/>
          <p:cNvSpPr/>
          <p:nvPr/>
        </p:nvSpPr>
        <p:spPr>
          <a:xfrm>
            <a:off x="6895800" y="6072120"/>
            <a:ext cx="223560" cy="228960"/>
          </a:xfrm>
          <a:prstGeom prst="star5">
            <a:avLst>
              <a:gd name="adj" fmla="val 19098"/>
              <a:gd name="hf" fmla="val 105146"/>
              <a:gd name="vf" fmla="val 110557"/>
            </a:avLst>
          </a:prstGeom>
          <a:solidFill>
            <a:srgbClr val="ffbf00"/>
          </a:solidFill>
          <a:ln w="0">
            <a:solidFill>
              <a:srgbClr val="254061"/>
            </a:solidFill>
          </a:ln>
        </p:spPr>
        <p:style>
          <a:lnRef idx="0"/>
          <a:fillRef idx="0"/>
          <a:effectRef idx="0"/>
          <a:fontRef idx="minor"/>
        </p:style>
        <p:txBody>
          <a:bodyPr lIns="90000" rIns="90000" tIns="32040" bIns="32040" anchor="ctr">
            <a:noAutofit/>
          </a:bodyPr>
          <a:p>
            <a:pPr>
              <a:lnSpc>
                <a:spcPct val="100000"/>
              </a:lnSpc>
            </a:pPr>
            <a:endParaRPr b="0" lang="fr-FR" sz="1800" spc="-1" strike="noStrike">
              <a:solidFill>
                <a:srgbClr val="000000"/>
              </a:solidFill>
              <a:latin typeface="Arial"/>
              <a:ea typeface="DejaVu Sans"/>
            </a:endParaRPr>
          </a:p>
        </p:txBody>
      </p:sp>
    </p:spTree>
  </p:cSld>
  <mc:AlternateContent>
    <mc:Choice Requires="p14">
      <p:transition spd="slow" p14:dur="2000"/>
    </mc:Choice>
    <mc:Fallback>
      <p:transition spd="slow"/>
    </mc:Fallback>
  </mc:AlternateContent>
</p:sld>
</file>

<file path=ppt/slides/slide3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48" name="Image 6" descr=""/>
          <p:cNvPicPr/>
          <p:nvPr/>
        </p:nvPicPr>
        <p:blipFill>
          <a:blip r:embed="rId1"/>
          <a:stretch/>
        </p:blipFill>
        <p:spPr>
          <a:xfrm>
            <a:off x="0" y="0"/>
            <a:ext cx="9127440" cy="6841440"/>
          </a:xfrm>
          <a:prstGeom prst="rect">
            <a:avLst/>
          </a:prstGeom>
          <a:ln w="0">
            <a:noFill/>
          </a:ln>
        </p:spPr>
      </p:pic>
      <p:pic>
        <p:nvPicPr>
          <p:cNvPr id="649" name="Picture 2" descr="C:\Users\Mathilde\Downloads\cadre_blanc.png"/>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p:blipFill>
        <p:spPr>
          <a:xfrm>
            <a:off x="2339640" y="836640"/>
            <a:ext cx="6798960" cy="5168160"/>
          </a:xfrm>
          <a:prstGeom prst="rect">
            <a:avLst/>
          </a:prstGeom>
          <a:ln w="0">
            <a:noFill/>
          </a:ln>
        </p:spPr>
      </p:pic>
      <p:graphicFrame>
        <p:nvGraphicFramePr>
          <p:cNvPr id="650" name="Table 1"/>
          <p:cNvGraphicFramePr/>
          <p:nvPr/>
        </p:nvGraphicFramePr>
        <p:xfrm>
          <a:off x="2897280" y="2493360"/>
          <a:ext cx="3096000" cy="3096000"/>
        </p:xfrm>
        <a:graphic>
          <a:graphicData uri="http://schemas.openxmlformats.org/drawingml/2006/table">
            <a:tbl>
              <a:tblPr/>
              <a:tblGrid>
                <a:gridCol w="3096360"/>
              </a:tblGrid>
              <a:tr h="1548000">
                <a:tc>
                  <a:txBody>
                    <a:bodyPr anchor="t">
                      <a:noAutofit/>
                    </a:bodyPr>
                    <a:p>
                      <a:pPr algn="ctr">
                        <a:lnSpc>
                          <a:spcPct val="100000"/>
                        </a:lnSpc>
                        <a:tabLst>
                          <a:tab algn="l" pos="408240"/>
                        </a:tabLst>
                      </a:pPr>
                      <a:r>
                        <a:rPr b="1" lang="fr-FR" sz="1600" spc="-1" strike="noStrike">
                          <a:solidFill>
                            <a:srgbClr val="68bb97"/>
                          </a:solidFill>
                          <a:latin typeface="Tahoma"/>
                          <a:ea typeface="Tahoma"/>
                        </a:rPr>
                        <a:t>Serei LOR</a:t>
                      </a:r>
                      <a:endParaRPr b="0" lang="fr-FR" sz="1600" spc="-1" strike="noStrike">
                        <a:solidFill>
                          <a:srgbClr val="000000"/>
                        </a:solidFill>
                        <a:latin typeface="Arial"/>
                      </a:endParaRPr>
                    </a:p>
                    <a:p>
                      <a:pPr algn="ctr">
                        <a:lnSpc>
                          <a:spcPct val="100000"/>
                        </a:lnSpc>
                        <a:tabLst>
                          <a:tab algn="l" pos="408240"/>
                        </a:tabLst>
                      </a:pPr>
                      <a:r>
                        <a:rPr b="0" lang="fr-FR" sz="1600" spc="-1" strike="noStrike">
                          <a:solidFill>
                            <a:srgbClr val="818386"/>
                          </a:solidFill>
                          <a:latin typeface="Tahoma"/>
                          <a:ea typeface="Tahoma"/>
                        </a:rPr>
                        <a:t>Directeur Général</a:t>
                      </a:r>
                      <a:endParaRPr b="0" lang="fr-FR" sz="1600" spc="-1" strike="noStrike">
                        <a:solidFill>
                          <a:srgbClr val="000000"/>
                        </a:solidFill>
                        <a:latin typeface="Arial"/>
                      </a:endParaRPr>
                    </a:p>
                    <a:p>
                      <a:pPr algn="ctr">
                        <a:lnSpc>
                          <a:spcPct val="100000"/>
                        </a:lnSpc>
                        <a:tabLst>
                          <a:tab algn="l" pos="408240"/>
                        </a:tabLst>
                      </a:pPr>
                      <a:r>
                        <a:rPr b="0" lang="fr-FR" sz="1600" spc="-1" strike="noStrike">
                          <a:solidFill>
                            <a:srgbClr val="818386"/>
                          </a:solidFill>
                          <a:latin typeface="Tahoma"/>
                          <a:ea typeface="Tahoma"/>
                        </a:rPr>
                        <a:t>serei.lor@viralgames.fr</a:t>
                      </a:r>
                      <a:endParaRPr b="0" lang="fr-FR" sz="1600" spc="-1" strike="noStrike">
                        <a:solidFill>
                          <a:srgbClr val="000000"/>
                        </a:solidFill>
                        <a:latin typeface="Arial"/>
                      </a:endParaRPr>
                    </a:p>
                    <a:p>
                      <a:pPr algn="ctr">
                        <a:lnSpc>
                          <a:spcPct val="100000"/>
                        </a:lnSpc>
                        <a:tabLst>
                          <a:tab algn="l" pos="408240"/>
                        </a:tabLst>
                      </a:pPr>
                      <a:r>
                        <a:rPr b="0" lang="fr-FR" sz="1600" spc="-1" strike="noStrike">
                          <a:solidFill>
                            <a:srgbClr val="818386"/>
                          </a:solidFill>
                          <a:latin typeface="Tahoma"/>
                          <a:ea typeface="Tahoma"/>
                        </a:rPr>
                        <a:t>Tél : 09 72 11 01 33</a:t>
                      </a:r>
                      <a:endParaRPr b="0" lang="fr-FR" sz="1600" spc="-1" strike="noStrike">
                        <a:solidFill>
                          <a:srgbClr val="000000"/>
                        </a:solidFill>
                        <a:latin typeface="Arial"/>
                      </a:endParaRPr>
                    </a:p>
                    <a:p>
                      <a:pPr algn="ctr">
                        <a:lnSpc>
                          <a:spcPct val="100000"/>
                        </a:lnSpc>
                        <a:tabLst>
                          <a:tab algn="l" pos="408240"/>
                        </a:tabLst>
                      </a:pPr>
                      <a:r>
                        <a:rPr b="0" lang="fr-FR" sz="1600" spc="-1" strike="noStrike">
                          <a:solidFill>
                            <a:srgbClr val="818386"/>
                          </a:solidFill>
                          <a:latin typeface="Tahoma"/>
                          <a:ea typeface="Tahoma"/>
                        </a:rPr>
                        <a:t>Mob : 06 24 86 15 66</a:t>
                      </a:r>
                      <a:endParaRPr b="0" lang="fr-FR" sz="1600" spc="-1" strike="noStrike">
                        <a:solidFill>
                          <a:srgbClr val="000000"/>
                        </a:solidFill>
                        <a:latin typeface="Arial"/>
                      </a:endParaRPr>
                    </a:p>
                  </a:txBody>
                  <a:tcPr anchor="t" marL="91440" marR="91440">
                    <a:lnL w="12240">
                      <a:noFill/>
                      <a:prstDash val="solid"/>
                    </a:lnL>
                    <a:lnR w="12240">
                      <a:noFill/>
                      <a:prstDash val="solid"/>
                    </a:lnR>
                    <a:lnT w="12240">
                      <a:noFill/>
                      <a:prstDash val="solid"/>
                    </a:lnT>
                    <a:lnB w="12240">
                      <a:noFill/>
                      <a:prstDash val="solid"/>
                    </a:lnB>
                    <a:noFill/>
                  </a:tcPr>
                </a:tc>
              </a:tr>
              <a:tr h="1548000">
                <a:tc>
                  <a:txBody>
                    <a:bodyPr anchor="t">
                      <a:noAutofit/>
                    </a:bodyPr>
                    <a:p>
                      <a:pPr algn="ctr">
                        <a:lnSpc>
                          <a:spcPct val="100000"/>
                        </a:lnSpc>
                        <a:tabLst>
                          <a:tab algn="l" pos="408240"/>
                        </a:tabLst>
                      </a:pPr>
                      <a:r>
                        <a:rPr b="1" lang="fr-FR" sz="1600" spc="-1" strike="noStrike">
                          <a:solidFill>
                            <a:srgbClr val="68bb97"/>
                          </a:solidFill>
                          <a:latin typeface="Tahoma"/>
                          <a:ea typeface="Tahoma"/>
                        </a:rPr>
                        <a:t>Agence Toulouse</a:t>
                      </a:r>
                      <a:endParaRPr b="0" lang="fr-FR" sz="1600" spc="-1" strike="noStrike">
                        <a:solidFill>
                          <a:srgbClr val="000000"/>
                        </a:solidFill>
                        <a:latin typeface="Arial"/>
                      </a:endParaRPr>
                    </a:p>
                    <a:p>
                      <a:pPr algn="ctr">
                        <a:lnSpc>
                          <a:spcPct val="100000"/>
                        </a:lnSpc>
                        <a:tabLst>
                          <a:tab algn="l" pos="408240"/>
                        </a:tabLst>
                      </a:pPr>
                      <a:r>
                        <a:rPr b="0" lang="fr-FR" sz="1600" spc="-1" strike="noStrike">
                          <a:solidFill>
                            <a:srgbClr val="818386"/>
                          </a:solidFill>
                          <a:latin typeface="Tahoma"/>
                          <a:ea typeface="Tahoma"/>
                        </a:rPr>
                        <a:t>Immeuble ACTYS 1</a:t>
                      </a:r>
                      <a:endParaRPr b="0" lang="fr-FR" sz="1600" spc="-1" strike="noStrike">
                        <a:solidFill>
                          <a:srgbClr val="000000"/>
                        </a:solidFill>
                        <a:latin typeface="Arial"/>
                      </a:endParaRPr>
                    </a:p>
                    <a:p>
                      <a:pPr algn="ctr">
                        <a:lnSpc>
                          <a:spcPct val="100000"/>
                        </a:lnSpc>
                        <a:tabLst>
                          <a:tab algn="l" pos="408240"/>
                        </a:tabLst>
                      </a:pPr>
                      <a:r>
                        <a:rPr b="0" lang="fr-FR" sz="1600" spc="-1" strike="noStrike">
                          <a:solidFill>
                            <a:srgbClr val="818386"/>
                          </a:solidFill>
                          <a:latin typeface="Tahoma"/>
                          <a:ea typeface="Tahoma"/>
                        </a:rPr>
                        <a:t>55 Rue L’Occitane</a:t>
                      </a:r>
                      <a:endParaRPr b="0" lang="fr-FR" sz="1600" spc="-1" strike="noStrike">
                        <a:solidFill>
                          <a:srgbClr val="000000"/>
                        </a:solidFill>
                        <a:latin typeface="Arial"/>
                      </a:endParaRPr>
                    </a:p>
                    <a:p>
                      <a:pPr algn="ctr">
                        <a:lnSpc>
                          <a:spcPct val="100000"/>
                        </a:lnSpc>
                        <a:tabLst>
                          <a:tab algn="l" pos="408240"/>
                        </a:tabLst>
                      </a:pPr>
                      <a:r>
                        <a:rPr b="0" lang="fr-FR" sz="1600" spc="-1" strike="noStrike">
                          <a:solidFill>
                            <a:srgbClr val="818386"/>
                          </a:solidFill>
                          <a:latin typeface="Tahoma"/>
                          <a:ea typeface="Tahoma"/>
                        </a:rPr>
                        <a:t>31670 LABEGE</a:t>
                      </a:r>
                      <a:endParaRPr b="0" lang="fr-FR" sz="1600" spc="-1" strike="noStrike">
                        <a:solidFill>
                          <a:srgbClr val="000000"/>
                        </a:solidFill>
                        <a:latin typeface="Arial"/>
                      </a:endParaRPr>
                    </a:p>
                  </a:txBody>
                  <a:tcPr anchor="t" marL="91440" marR="91440">
                    <a:lnL w="12240">
                      <a:noFill/>
                      <a:prstDash val="solid"/>
                    </a:lnL>
                    <a:lnR w="12240">
                      <a:noFill/>
                      <a:prstDash val="solid"/>
                    </a:lnR>
                    <a:lnT w="12240">
                      <a:noFill/>
                      <a:prstDash val="solid"/>
                    </a:lnT>
                    <a:lnB w="12240">
                      <a:noFill/>
                      <a:prstDash val="solid"/>
                    </a:lnB>
                    <a:noFill/>
                  </a:tcPr>
                </a:tc>
              </a:tr>
            </a:tbl>
          </a:graphicData>
        </a:graphic>
      </p:graphicFrame>
      <p:graphicFrame>
        <p:nvGraphicFramePr>
          <p:cNvPr id="651" name="Table 2"/>
          <p:cNvGraphicFramePr/>
          <p:nvPr/>
        </p:nvGraphicFramePr>
        <p:xfrm>
          <a:off x="5868000" y="2486880"/>
          <a:ext cx="3096000" cy="3096000"/>
        </p:xfrm>
        <a:graphic>
          <a:graphicData uri="http://schemas.openxmlformats.org/drawingml/2006/table">
            <a:tbl>
              <a:tblPr/>
              <a:tblGrid>
                <a:gridCol w="3096360"/>
              </a:tblGrid>
              <a:tr h="1548000">
                <a:tc>
                  <a:txBody>
                    <a:bodyPr anchor="t">
                      <a:noAutofit/>
                    </a:bodyPr>
                    <a:p>
                      <a:pPr algn="ctr">
                        <a:lnSpc>
                          <a:spcPct val="100000"/>
                        </a:lnSpc>
                        <a:tabLst>
                          <a:tab algn="l" pos="408240"/>
                        </a:tabLst>
                      </a:pPr>
                      <a:r>
                        <a:rPr b="1" lang="fr-FR" sz="1600" spc="-1" strike="noStrike">
                          <a:solidFill>
                            <a:srgbClr val="e16c00"/>
                          </a:solidFill>
                          <a:latin typeface="Tahoma"/>
                          <a:ea typeface="Tahoma"/>
                        </a:rPr>
                        <a:t>Samuel DUPUY</a:t>
                      </a:r>
                      <a:endParaRPr b="0" lang="fr-FR" sz="1600" spc="-1" strike="noStrike">
                        <a:solidFill>
                          <a:srgbClr val="000000"/>
                        </a:solidFill>
                        <a:latin typeface="Arial"/>
                      </a:endParaRPr>
                    </a:p>
                    <a:p>
                      <a:pPr algn="ctr">
                        <a:lnSpc>
                          <a:spcPct val="100000"/>
                        </a:lnSpc>
                        <a:tabLst>
                          <a:tab algn="l" pos="408240"/>
                        </a:tabLst>
                      </a:pPr>
                      <a:r>
                        <a:rPr b="0" lang="fr-FR" sz="1600" spc="-1" strike="noStrike">
                          <a:solidFill>
                            <a:srgbClr val="818386"/>
                          </a:solidFill>
                          <a:latin typeface="Tahoma"/>
                          <a:ea typeface="Tahoma"/>
                        </a:rPr>
                        <a:t>Directeur projets</a:t>
                      </a:r>
                      <a:endParaRPr b="0" lang="fr-FR" sz="1600" spc="-1" strike="noStrike">
                        <a:solidFill>
                          <a:srgbClr val="000000"/>
                        </a:solidFill>
                        <a:latin typeface="Arial"/>
                      </a:endParaRPr>
                    </a:p>
                    <a:p>
                      <a:pPr algn="ctr">
                        <a:lnSpc>
                          <a:spcPct val="100000"/>
                        </a:lnSpc>
                        <a:tabLst>
                          <a:tab algn="l" pos="408240"/>
                        </a:tabLst>
                      </a:pPr>
                      <a:r>
                        <a:rPr b="0" lang="fr-FR" sz="1600" spc="-1" strike="noStrike">
                          <a:solidFill>
                            <a:srgbClr val="818386"/>
                          </a:solidFill>
                          <a:latin typeface="Tahoma"/>
                          <a:ea typeface="Tahoma"/>
                        </a:rPr>
                        <a:t>sdupuy@viralgames.fr</a:t>
                      </a:r>
                      <a:endParaRPr b="0" lang="fr-FR" sz="1600" spc="-1" strike="noStrike">
                        <a:solidFill>
                          <a:srgbClr val="000000"/>
                        </a:solidFill>
                        <a:latin typeface="Arial"/>
                      </a:endParaRPr>
                    </a:p>
                    <a:p>
                      <a:pPr algn="ctr">
                        <a:lnSpc>
                          <a:spcPct val="100000"/>
                        </a:lnSpc>
                        <a:tabLst>
                          <a:tab algn="l" pos="408240"/>
                        </a:tabLst>
                      </a:pPr>
                      <a:r>
                        <a:rPr b="0" lang="fr-FR" sz="1600" spc="-1" strike="noStrike">
                          <a:solidFill>
                            <a:srgbClr val="818386"/>
                          </a:solidFill>
                          <a:latin typeface="Tahoma"/>
                          <a:ea typeface="Tahoma"/>
                        </a:rPr>
                        <a:t>Tél : 09 51 22 96 88</a:t>
                      </a:r>
                      <a:endParaRPr b="0" lang="fr-FR" sz="1600" spc="-1" strike="noStrike">
                        <a:solidFill>
                          <a:srgbClr val="000000"/>
                        </a:solidFill>
                        <a:latin typeface="Arial"/>
                      </a:endParaRPr>
                    </a:p>
                    <a:p>
                      <a:pPr algn="ctr">
                        <a:lnSpc>
                          <a:spcPct val="100000"/>
                        </a:lnSpc>
                        <a:tabLst>
                          <a:tab algn="l" pos="408240"/>
                        </a:tabLst>
                      </a:pPr>
                      <a:r>
                        <a:rPr b="0" lang="fr-FR" sz="1600" spc="-1" strike="noStrike">
                          <a:solidFill>
                            <a:srgbClr val="818386"/>
                          </a:solidFill>
                          <a:latin typeface="Tahoma"/>
                          <a:ea typeface="Tahoma"/>
                        </a:rPr>
                        <a:t>Mob : 06 15 93 67 21</a:t>
                      </a:r>
                      <a:endParaRPr b="0" lang="fr-FR" sz="1600" spc="-1" strike="noStrike">
                        <a:solidFill>
                          <a:srgbClr val="000000"/>
                        </a:solidFill>
                        <a:latin typeface="Arial"/>
                      </a:endParaRPr>
                    </a:p>
                  </a:txBody>
                  <a:tcPr anchor="t" marL="91440" marR="91440">
                    <a:lnL w="12240">
                      <a:noFill/>
                      <a:prstDash val="solid"/>
                    </a:lnL>
                    <a:lnR w="12240">
                      <a:noFill/>
                      <a:prstDash val="solid"/>
                    </a:lnR>
                    <a:lnT w="12240">
                      <a:noFill/>
                      <a:prstDash val="solid"/>
                    </a:lnT>
                    <a:lnB w="12240">
                      <a:noFill/>
                      <a:prstDash val="solid"/>
                    </a:lnB>
                    <a:noFill/>
                  </a:tcPr>
                </a:tc>
              </a:tr>
              <a:tr h="1548000">
                <a:tc>
                  <a:txBody>
                    <a:bodyPr anchor="t">
                      <a:noAutofit/>
                    </a:bodyPr>
                    <a:p>
                      <a:pPr algn="ctr">
                        <a:lnSpc>
                          <a:spcPct val="100000"/>
                        </a:lnSpc>
                        <a:tabLst>
                          <a:tab algn="l" pos="408240"/>
                        </a:tabLst>
                      </a:pPr>
                      <a:r>
                        <a:rPr b="1" lang="fr-FR" sz="1600" spc="-1" strike="noStrike">
                          <a:solidFill>
                            <a:srgbClr val="e16c00"/>
                          </a:solidFill>
                          <a:latin typeface="Tahoma"/>
                          <a:ea typeface="Tahoma"/>
                        </a:rPr>
                        <a:t>Agence Paris</a:t>
                      </a:r>
                      <a:endParaRPr b="0" lang="fr-FR" sz="1600" spc="-1" strike="noStrike">
                        <a:solidFill>
                          <a:srgbClr val="000000"/>
                        </a:solidFill>
                        <a:latin typeface="Arial"/>
                      </a:endParaRPr>
                    </a:p>
                    <a:p>
                      <a:pPr algn="ctr">
                        <a:lnSpc>
                          <a:spcPct val="100000"/>
                        </a:lnSpc>
                        <a:tabLst>
                          <a:tab algn="l" pos="408240"/>
                        </a:tabLst>
                      </a:pPr>
                      <a:r>
                        <a:rPr b="0" lang="fr-FR" sz="1600" spc="-1" strike="noStrike">
                          <a:solidFill>
                            <a:srgbClr val="818386"/>
                          </a:solidFill>
                          <a:latin typeface="Tahoma"/>
                          <a:ea typeface="Tahoma"/>
                        </a:rPr>
                        <a:t>11 Rue d’Orléans</a:t>
                      </a:r>
                      <a:endParaRPr b="0" lang="fr-FR" sz="1600" spc="-1" strike="noStrike">
                        <a:solidFill>
                          <a:srgbClr val="000000"/>
                        </a:solidFill>
                        <a:latin typeface="Arial"/>
                      </a:endParaRPr>
                    </a:p>
                    <a:p>
                      <a:pPr algn="ctr">
                        <a:lnSpc>
                          <a:spcPct val="100000"/>
                        </a:lnSpc>
                        <a:tabLst>
                          <a:tab algn="l" pos="408240"/>
                        </a:tabLst>
                      </a:pPr>
                      <a:r>
                        <a:rPr b="0" lang="fr-FR" sz="1600" spc="-1" strike="noStrike">
                          <a:solidFill>
                            <a:srgbClr val="818386"/>
                          </a:solidFill>
                          <a:latin typeface="Tahoma"/>
                          <a:ea typeface="Tahoma"/>
                        </a:rPr>
                        <a:t>92 210 SAINT CLOUD</a:t>
                      </a:r>
                      <a:endParaRPr b="0" lang="fr-FR" sz="1600" spc="-1" strike="noStrike">
                        <a:solidFill>
                          <a:srgbClr val="000000"/>
                        </a:solidFill>
                        <a:latin typeface="Arial"/>
                      </a:endParaRPr>
                    </a:p>
                    <a:p>
                      <a:pPr algn="ctr">
                        <a:lnSpc>
                          <a:spcPct val="100000"/>
                        </a:lnSpc>
                        <a:tabLst>
                          <a:tab algn="l" pos="408240"/>
                        </a:tabLst>
                      </a:pPr>
                      <a:endParaRPr b="0" lang="fr-FR" sz="1600" spc="-1" strike="noStrike">
                        <a:solidFill>
                          <a:srgbClr val="000000"/>
                        </a:solidFill>
                        <a:latin typeface="Arial"/>
                      </a:endParaRPr>
                    </a:p>
                  </a:txBody>
                  <a:tcPr anchor="t" marL="91440" marR="91440">
                    <a:lnL w="12240">
                      <a:noFill/>
                      <a:prstDash val="solid"/>
                    </a:lnL>
                    <a:lnR w="12240">
                      <a:noFill/>
                      <a:prstDash val="solid"/>
                    </a:lnR>
                    <a:lnT w="12240">
                      <a:noFill/>
                      <a:prstDash val="solid"/>
                    </a:lnT>
                    <a:lnB w="12240">
                      <a:noFill/>
                      <a:prstDash val="solid"/>
                    </a:lnB>
                    <a:noFill/>
                  </a:tcPr>
                </a:tc>
              </a:tr>
            </a:tbl>
          </a:graphicData>
        </a:graphic>
      </p:graphicFrame>
      <p:pic>
        <p:nvPicPr>
          <p:cNvPr id="652" name="Picture 3" descr="C:\Users\Mathilde\Downloads\logo_baseline.png"/>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p:blipFill>
        <p:spPr>
          <a:xfrm>
            <a:off x="3132000" y="980640"/>
            <a:ext cx="5312160" cy="90972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CustomShape 50"/>
          <p:cNvSpPr/>
          <p:nvPr/>
        </p:nvSpPr>
        <p:spPr>
          <a:xfrm>
            <a:off x="457200" y="274680"/>
            <a:ext cx="8256600" cy="1126440"/>
          </a:xfrm>
          <a:prstGeom prst="rect">
            <a:avLst/>
          </a:prstGeom>
          <a:noFill/>
          <a:ln w="0">
            <a:noFill/>
          </a:ln>
        </p:spPr>
        <p:style>
          <a:lnRef idx="0"/>
          <a:fillRef idx="0"/>
          <a:effectRef idx="0"/>
          <a:fontRef idx="minor"/>
        </p:style>
        <p:txBody>
          <a:bodyPr lIns="90000" rIns="90000" tIns="45000" bIns="45000" anchor="ctr">
            <a:normAutofit/>
          </a:bodyPr>
          <a:p>
            <a:pPr>
              <a:lnSpc>
                <a:spcPct val="100000"/>
              </a:lnSpc>
              <a:tabLst>
                <a:tab algn="l" pos="408240"/>
              </a:tabLst>
            </a:pPr>
            <a:r>
              <a:rPr b="1" lang="fr-FR" sz="2400" spc="-1" strike="noStrike">
                <a:solidFill>
                  <a:srgbClr val="e16c00"/>
                </a:solidFill>
                <a:latin typeface="Tahoma"/>
                <a:ea typeface="Tahoma"/>
              </a:rPr>
              <a:t>Scénarios à modéliser</a:t>
            </a:r>
            <a:endParaRPr b="0" lang="fr-FR" sz="2400" spc="-1" strike="noStrike">
              <a:solidFill>
                <a:srgbClr val="000000"/>
              </a:solidFill>
              <a:latin typeface="Arial"/>
            </a:endParaRPr>
          </a:p>
        </p:txBody>
      </p:sp>
      <p:sp>
        <p:nvSpPr>
          <p:cNvPr id="141" name="Line 11"/>
          <p:cNvSpPr/>
          <p:nvPr/>
        </p:nvSpPr>
        <p:spPr>
          <a:xfrm>
            <a:off x="539280" y="1124640"/>
            <a:ext cx="1152360" cy="360"/>
          </a:xfrm>
          <a:prstGeom prst="line">
            <a:avLst/>
          </a:prstGeom>
          <a:ln w="12700">
            <a:solidFill>
              <a:srgbClr val="d9d9d9"/>
            </a:solidFill>
            <a:round/>
          </a:ln>
        </p:spPr>
        <p:style>
          <a:lnRef idx="1">
            <a:schemeClr val="accent1"/>
          </a:lnRef>
          <a:fillRef idx="0">
            <a:schemeClr val="accent1"/>
          </a:fillRef>
          <a:effectRef idx="0">
            <a:schemeClr val="accent1"/>
          </a:effectRef>
          <a:fontRef idx="minor"/>
        </p:style>
        <p:txBody>
          <a:bodyPr lIns="90000" rIns="90000" tIns="-44640" bIns="-44640" anchor="t" anchorCtr="1">
            <a:noAutofit/>
          </a:bodyPr>
          <a:p>
            <a:endParaRPr b="0" lang="fr-FR" sz="1800" spc="-1" strike="noStrike">
              <a:solidFill>
                <a:srgbClr val="000000"/>
              </a:solidFill>
              <a:latin typeface="Arial"/>
              <a:ea typeface="DejaVu Sans"/>
            </a:endParaRPr>
          </a:p>
        </p:txBody>
      </p:sp>
      <p:pic>
        <p:nvPicPr>
          <p:cNvPr id="142" name="Picture 2_ 10" descr="C:\wamp\www\VIRALGAMES_2012-Corporate\Graphs\Sources\Images\vague_bordure.png"/>
          <p:cNvPicPr/>
          <p:nvPr/>
        </p:nvPicPr>
        <p:blipFill>
          <a:blip r:embed="rId1"/>
          <a:stretch/>
        </p:blipFill>
        <p:spPr>
          <a:xfrm>
            <a:off x="8316360" y="0"/>
            <a:ext cx="811080" cy="6841440"/>
          </a:xfrm>
          <a:prstGeom prst="rect">
            <a:avLst/>
          </a:prstGeom>
          <a:ln w="0">
            <a:noFill/>
          </a:ln>
        </p:spPr>
      </p:pic>
      <p:sp>
        <p:nvSpPr>
          <p:cNvPr id="143" name="CustomShape 51"/>
          <p:cNvSpPr/>
          <p:nvPr/>
        </p:nvSpPr>
        <p:spPr>
          <a:xfrm>
            <a:off x="6553080" y="6356520"/>
            <a:ext cx="2117160" cy="348480"/>
          </a:xfrm>
          <a:prstGeom prst="rect">
            <a:avLst/>
          </a:prstGeom>
          <a:noFill/>
          <a:ln w="0">
            <a:noFill/>
          </a:ln>
        </p:spPr>
        <p:style>
          <a:lnRef idx="0"/>
          <a:fillRef idx="0"/>
          <a:effectRef idx="0"/>
          <a:fontRef idx="minor"/>
        </p:style>
        <p:txBody>
          <a:bodyPr lIns="90000" rIns="90000" tIns="45000" bIns="45000" anchor="ctr">
            <a:noAutofit/>
          </a:bodyPr>
          <a:p>
            <a:pPr algn="r">
              <a:lnSpc>
                <a:spcPct val="100000"/>
              </a:lnSpc>
              <a:tabLst>
                <a:tab algn="l" pos="408240"/>
              </a:tabLst>
            </a:pPr>
            <a:fld id="{FB8A6A73-487D-4FCA-BBDF-E3B8B9EF4658}" type="slidenum">
              <a:rPr b="0" lang="fr-FR" sz="1200" spc="-1" strike="noStrike">
                <a:solidFill>
                  <a:srgbClr val="8b8b8b"/>
                </a:solidFill>
                <a:latin typeface="Calibri"/>
                <a:ea typeface="DejaVu Sans"/>
              </a:rPr>
              <a:t>&lt;numéro&gt;</a:t>
            </a:fld>
            <a:endParaRPr b="0" lang="fr-FR" sz="1200" spc="-1" strike="noStrike">
              <a:solidFill>
                <a:srgbClr val="000000"/>
              </a:solidFill>
              <a:latin typeface="Arial"/>
            </a:endParaRPr>
          </a:p>
        </p:txBody>
      </p:sp>
      <p:sp>
        <p:nvSpPr>
          <p:cNvPr id="144" name="CustomShape 52"/>
          <p:cNvSpPr/>
          <p:nvPr/>
        </p:nvSpPr>
        <p:spPr>
          <a:xfrm>
            <a:off x="540000" y="1386000"/>
            <a:ext cx="7731000" cy="50450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fr-FR" sz="1600" spc="-1" strike="noStrike">
                <a:solidFill>
                  <a:srgbClr val="000000"/>
                </a:solidFill>
                <a:latin typeface="Arial"/>
                <a:ea typeface="DejaVu Sans"/>
              </a:rPr>
              <a:t>je prépare mon déplacement</a:t>
            </a:r>
            <a:endParaRPr b="0" lang="fr-FR" sz="1600" spc="-1" strike="noStrike">
              <a:solidFill>
                <a:srgbClr val="000000"/>
              </a:solidFill>
              <a:latin typeface="Arial"/>
            </a:endParaRPr>
          </a:p>
          <a:p>
            <a:pPr>
              <a:lnSpc>
                <a:spcPct val="100000"/>
              </a:lnSpc>
            </a:pPr>
            <a:r>
              <a:rPr b="0" lang="fr-FR" sz="1600" spc="-1" strike="noStrike">
                <a:solidFill>
                  <a:srgbClr val="000000"/>
                </a:solidFill>
                <a:latin typeface="Arial"/>
                <a:ea typeface="DejaVu Sans"/>
              </a:rPr>
              <a:t>- je réserve mon véhicule : point &amp; click simulation des écrans de OAP</a:t>
            </a:r>
            <a:endParaRPr b="0" lang="fr-FR" sz="1600" spc="-1" strike="noStrike">
              <a:solidFill>
                <a:srgbClr val="000000"/>
              </a:solidFill>
              <a:latin typeface="Arial"/>
            </a:endParaRPr>
          </a:p>
          <a:p>
            <a:pPr>
              <a:lnSpc>
                <a:spcPct val="100000"/>
              </a:lnSpc>
            </a:pPr>
            <a:r>
              <a:rPr b="0" lang="fr-FR" sz="1600" spc="-1" strike="noStrike">
                <a:solidFill>
                  <a:srgbClr val="000000"/>
                </a:solidFill>
                <a:latin typeface="Arial"/>
                <a:ea typeface="DejaVu Sans"/>
              </a:rPr>
              <a:t>- je définis mon parcours : p&amp;c simulation des écrans de ZeWatt + ZeWatt Orange</a:t>
            </a:r>
            <a:endParaRPr b="0" lang="fr-FR" sz="1600" spc="-1" strike="noStrike">
              <a:solidFill>
                <a:srgbClr val="000000"/>
              </a:solidFill>
              <a:latin typeface="Arial"/>
            </a:endParaRPr>
          </a:p>
          <a:p>
            <a:pPr>
              <a:lnSpc>
                <a:spcPct val="100000"/>
              </a:lnSpc>
            </a:pPr>
            <a:endParaRPr b="0" lang="fr-FR" sz="1600" spc="-1" strike="noStrike">
              <a:solidFill>
                <a:srgbClr val="000000"/>
              </a:solidFill>
              <a:latin typeface="Arial"/>
            </a:endParaRPr>
          </a:p>
          <a:p>
            <a:pPr>
              <a:lnSpc>
                <a:spcPct val="100000"/>
              </a:lnSpc>
            </a:pPr>
            <a:r>
              <a:rPr b="1" lang="fr-FR" sz="1600" spc="-1" strike="noStrike">
                <a:solidFill>
                  <a:srgbClr val="000000"/>
                </a:solidFill>
                <a:latin typeface="Arial"/>
                <a:ea typeface="DejaVu Sans"/>
              </a:rPr>
              <a:t>je prends le véhicule en main : </a:t>
            </a:r>
            <a:endParaRPr b="0" lang="fr-FR" sz="1600" spc="-1" strike="noStrike">
              <a:solidFill>
                <a:srgbClr val="000000"/>
              </a:solidFill>
              <a:latin typeface="Arial"/>
            </a:endParaRPr>
          </a:p>
          <a:p>
            <a:pPr>
              <a:lnSpc>
                <a:spcPct val="100000"/>
              </a:lnSpc>
            </a:pPr>
            <a:r>
              <a:rPr b="0" lang="fr-FR" sz="1600" spc="-1" strike="noStrike">
                <a:solidFill>
                  <a:srgbClr val="000000"/>
                </a:solidFill>
                <a:latin typeface="Arial"/>
                <a:ea typeface="DejaVu Sans"/>
              </a:rPr>
              <a:t>- p&amp;c j’utilise mon smartphone pour débloquer la voiture, je débranche, etc.</a:t>
            </a:r>
            <a:endParaRPr b="0" lang="fr-FR" sz="1600" spc="-1" strike="noStrike">
              <a:solidFill>
                <a:srgbClr val="000000"/>
              </a:solidFill>
              <a:latin typeface="Arial"/>
            </a:endParaRPr>
          </a:p>
          <a:p>
            <a:pPr>
              <a:lnSpc>
                <a:spcPct val="100000"/>
              </a:lnSpc>
            </a:pPr>
            <a:endParaRPr b="0" lang="fr-FR" sz="1600" spc="-1" strike="noStrike">
              <a:solidFill>
                <a:srgbClr val="000000"/>
              </a:solidFill>
              <a:latin typeface="Arial"/>
            </a:endParaRPr>
          </a:p>
          <a:p>
            <a:pPr>
              <a:lnSpc>
                <a:spcPct val="100000"/>
              </a:lnSpc>
            </a:pPr>
            <a:r>
              <a:rPr b="1" lang="fr-FR" sz="1600" spc="-1" strike="noStrike">
                <a:solidFill>
                  <a:srgbClr val="000000"/>
                </a:solidFill>
                <a:latin typeface="Arial"/>
                <a:ea typeface="DejaVu Sans"/>
              </a:rPr>
              <a:t>je roule :</a:t>
            </a:r>
            <a:r>
              <a:rPr b="0" lang="fr-FR" sz="1600" spc="-1" strike="noStrike">
                <a:solidFill>
                  <a:srgbClr val="000000"/>
                </a:solidFill>
                <a:latin typeface="Arial"/>
                <a:ea typeface="DejaVu Sans"/>
              </a:rPr>
              <a:t> un imprévu arrive : je dois utiliser ZeWatt pour faire une recharge :</a:t>
            </a:r>
            <a:br>
              <a:rPr sz="1600"/>
            </a:br>
            <a:r>
              <a:rPr b="0" lang="fr-FR" sz="1600" spc="-1" strike="noStrike">
                <a:solidFill>
                  <a:srgbClr val="000000"/>
                </a:solidFill>
                <a:latin typeface="Arial"/>
                <a:ea typeface="DejaVu Sans"/>
              </a:rPr>
              <a:t>conversation avec écrans de ZeWatt pour trouver une borne publique</a:t>
            </a:r>
            <a:endParaRPr b="0" lang="fr-FR" sz="1600" spc="-1" strike="noStrike">
              <a:solidFill>
                <a:srgbClr val="000000"/>
              </a:solidFill>
              <a:latin typeface="Arial"/>
            </a:endParaRPr>
          </a:p>
          <a:p>
            <a:pPr>
              <a:lnSpc>
                <a:spcPct val="100000"/>
              </a:lnSpc>
            </a:pPr>
            <a:endParaRPr b="0" lang="fr-FR" sz="1600" spc="-1" strike="noStrike">
              <a:solidFill>
                <a:srgbClr val="000000"/>
              </a:solidFill>
              <a:latin typeface="Arial"/>
            </a:endParaRPr>
          </a:p>
          <a:p>
            <a:pPr>
              <a:lnSpc>
                <a:spcPct val="100000"/>
              </a:lnSpc>
            </a:pPr>
            <a:r>
              <a:rPr b="1" lang="fr-FR" sz="1600" spc="-1" strike="noStrike">
                <a:solidFill>
                  <a:srgbClr val="000000"/>
                </a:solidFill>
                <a:latin typeface="Arial"/>
                <a:ea typeface="DejaVu Sans"/>
              </a:rPr>
              <a:t>J’arrive à la borne publique</a:t>
            </a:r>
            <a:r>
              <a:rPr b="0" lang="fr-FR" sz="1600" spc="-1" strike="noStrike">
                <a:solidFill>
                  <a:srgbClr val="000000"/>
                </a:solidFill>
                <a:latin typeface="Arial"/>
                <a:ea typeface="DejaVu Sans"/>
              </a:rPr>
              <a:t> : p&amp;c mise en charge + repartir</a:t>
            </a:r>
            <a:endParaRPr b="0" lang="fr-FR" sz="1600" spc="-1" strike="noStrike">
              <a:solidFill>
                <a:srgbClr val="000000"/>
              </a:solidFill>
              <a:latin typeface="Arial"/>
            </a:endParaRPr>
          </a:p>
          <a:p>
            <a:pPr>
              <a:lnSpc>
                <a:spcPct val="100000"/>
              </a:lnSpc>
            </a:pPr>
            <a:endParaRPr b="0" lang="fr-FR" sz="1600" spc="-1" strike="noStrike">
              <a:solidFill>
                <a:srgbClr val="000000"/>
              </a:solidFill>
              <a:latin typeface="Arial"/>
            </a:endParaRPr>
          </a:p>
          <a:p>
            <a:pPr>
              <a:lnSpc>
                <a:spcPct val="100000"/>
              </a:lnSpc>
            </a:pPr>
            <a:r>
              <a:rPr b="1" lang="fr-FR" sz="1600" spc="-1" strike="noStrike">
                <a:solidFill>
                  <a:srgbClr val="000000"/>
                </a:solidFill>
                <a:latin typeface="Arial"/>
                <a:ea typeface="DejaVu Sans"/>
              </a:rPr>
              <a:t>J’ai fini mon trajet, je suis à la borne orange, je quitte le véhicule</a:t>
            </a:r>
            <a:r>
              <a:rPr b="0" lang="fr-FR" sz="1600" spc="-1" strike="noStrike">
                <a:solidFill>
                  <a:srgbClr val="000000"/>
                </a:solidFill>
                <a:latin typeface="Arial"/>
                <a:ea typeface="DejaVu Sans"/>
              </a:rPr>
              <a:t> : </a:t>
            </a:r>
            <a:endParaRPr b="0" lang="fr-FR" sz="1600" spc="-1" strike="noStrike">
              <a:solidFill>
                <a:srgbClr val="000000"/>
              </a:solidFill>
              <a:latin typeface="Arial"/>
            </a:endParaRPr>
          </a:p>
          <a:p>
            <a:pPr>
              <a:lnSpc>
                <a:spcPct val="100000"/>
              </a:lnSpc>
            </a:pPr>
            <a:r>
              <a:rPr b="0" lang="fr-FR" sz="1600" spc="-1" strike="noStrike">
                <a:solidFill>
                  <a:srgbClr val="000000"/>
                </a:solidFill>
                <a:latin typeface="Arial"/>
                <a:ea typeface="DejaVu Sans"/>
              </a:rPr>
              <a:t>p&amp;c fin trajet + je quitte le véhicule</a:t>
            </a:r>
            <a:endParaRPr b="0" lang="fr-FR" sz="1600" spc="-1" strike="noStrike">
              <a:solidFill>
                <a:srgbClr val="000000"/>
              </a:solidFill>
              <a:latin typeface="Arial"/>
            </a:endParaRPr>
          </a:p>
          <a:p>
            <a:pPr>
              <a:lnSpc>
                <a:spcPct val="100000"/>
              </a:lnSpc>
            </a:pPr>
            <a:endParaRPr b="0" lang="fr-FR" sz="1600" spc="-1" strike="noStrike">
              <a:solidFill>
                <a:srgbClr val="000000"/>
              </a:solidFill>
              <a:latin typeface="Arial"/>
            </a:endParaRPr>
          </a:p>
          <a:p>
            <a:pPr>
              <a:lnSpc>
                <a:spcPct val="100000"/>
              </a:lnSpc>
            </a:pPr>
            <a:r>
              <a:rPr b="0" lang="fr-FR" sz="1600" spc="-1" strike="noStrike">
                <a:solidFill>
                  <a:srgbClr val="000000"/>
                </a:solidFill>
                <a:latin typeface="Arial"/>
                <a:ea typeface="DejaVu Sans"/>
              </a:rPr>
              <a:t>Tous les points &amp; click sont reliés entre eux par des conversations entre les personnages.</a:t>
            </a:r>
            <a:endParaRPr b="0" lang="fr-FR" sz="1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CustomShape 89"/>
          <p:cNvSpPr/>
          <p:nvPr/>
        </p:nvSpPr>
        <p:spPr>
          <a:xfrm>
            <a:off x="457200" y="274680"/>
            <a:ext cx="8256600" cy="1126440"/>
          </a:xfrm>
          <a:prstGeom prst="rect">
            <a:avLst/>
          </a:prstGeom>
          <a:noFill/>
          <a:ln w="0">
            <a:noFill/>
          </a:ln>
        </p:spPr>
        <p:style>
          <a:lnRef idx="0"/>
          <a:fillRef idx="0"/>
          <a:effectRef idx="0"/>
          <a:fontRef idx="minor"/>
        </p:style>
        <p:txBody>
          <a:bodyPr lIns="90000" rIns="90000" tIns="45000" bIns="45000" anchor="ctr">
            <a:normAutofit/>
          </a:bodyPr>
          <a:p>
            <a:pPr>
              <a:lnSpc>
                <a:spcPct val="100000"/>
              </a:lnSpc>
              <a:tabLst>
                <a:tab algn="l" pos="408240"/>
              </a:tabLst>
            </a:pPr>
            <a:r>
              <a:rPr b="1" lang="fr-FR" sz="2400" spc="-1" strike="noStrike">
                <a:solidFill>
                  <a:srgbClr val="e16c00"/>
                </a:solidFill>
                <a:latin typeface="Tahoma"/>
                <a:ea typeface="Tahoma"/>
              </a:rPr>
              <a:t>Messages /sensibilisation pédagogiques</a:t>
            </a:r>
            <a:endParaRPr b="0" lang="fr-FR" sz="2400" spc="-1" strike="noStrike">
              <a:solidFill>
                <a:srgbClr val="000000"/>
              </a:solidFill>
              <a:latin typeface="Arial"/>
            </a:endParaRPr>
          </a:p>
        </p:txBody>
      </p:sp>
      <p:sp>
        <p:nvSpPr>
          <p:cNvPr id="146" name="Line 21"/>
          <p:cNvSpPr/>
          <p:nvPr/>
        </p:nvSpPr>
        <p:spPr>
          <a:xfrm>
            <a:off x="539280" y="1124640"/>
            <a:ext cx="1152360" cy="360"/>
          </a:xfrm>
          <a:prstGeom prst="line">
            <a:avLst/>
          </a:prstGeom>
          <a:ln w="12700">
            <a:solidFill>
              <a:srgbClr val="d9d9d9"/>
            </a:solidFill>
            <a:round/>
          </a:ln>
        </p:spPr>
        <p:style>
          <a:lnRef idx="1">
            <a:schemeClr val="accent1"/>
          </a:lnRef>
          <a:fillRef idx="0">
            <a:schemeClr val="accent1"/>
          </a:fillRef>
          <a:effectRef idx="0">
            <a:schemeClr val="accent1"/>
          </a:effectRef>
          <a:fontRef idx="minor"/>
        </p:style>
        <p:txBody>
          <a:bodyPr lIns="90000" rIns="90000" tIns="-44640" bIns="-44640" anchor="t" anchorCtr="1">
            <a:noAutofit/>
          </a:bodyPr>
          <a:p>
            <a:endParaRPr b="0" lang="fr-FR" sz="1800" spc="-1" strike="noStrike">
              <a:solidFill>
                <a:srgbClr val="000000"/>
              </a:solidFill>
              <a:latin typeface="Arial"/>
              <a:ea typeface="DejaVu Sans"/>
            </a:endParaRPr>
          </a:p>
        </p:txBody>
      </p:sp>
      <p:pic>
        <p:nvPicPr>
          <p:cNvPr id="147" name="Picture 2_ 20" descr="C:\wamp\www\VIRALGAMES_2012-Corporate\Graphs\Sources\Images\vague_bordure.png"/>
          <p:cNvPicPr/>
          <p:nvPr/>
        </p:nvPicPr>
        <p:blipFill>
          <a:blip r:embed="rId1"/>
          <a:stretch/>
        </p:blipFill>
        <p:spPr>
          <a:xfrm>
            <a:off x="8316360" y="0"/>
            <a:ext cx="811080" cy="6841440"/>
          </a:xfrm>
          <a:prstGeom prst="rect">
            <a:avLst/>
          </a:prstGeom>
          <a:ln w="0">
            <a:noFill/>
          </a:ln>
        </p:spPr>
      </p:pic>
      <p:sp>
        <p:nvSpPr>
          <p:cNvPr id="148" name="CustomShape 90"/>
          <p:cNvSpPr/>
          <p:nvPr/>
        </p:nvSpPr>
        <p:spPr>
          <a:xfrm>
            <a:off x="6553080" y="6356520"/>
            <a:ext cx="2117160" cy="348480"/>
          </a:xfrm>
          <a:prstGeom prst="rect">
            <a:avLst/>
          </a:prstGeom>
          <a:noFill/>
          <a:ln w="0">
            <a:noFill/>
          </a:ln>
        </p:spPr>
        <p:style>
          <a:lnRef idx="0"/>
          <a:fillRef idx="0"/>
          <a:effectRef idx="0"/>
          <a:fontRef idx="minor"/>
        </p:style>
        <p:txBody>
          <a:bodyPr lIns="90000" rIns="90000" tIns="45000" bIns="45000" anchor="ctr">
            <a:noAutofit/>
          </a:bodyPr>
          <a:p>
            <a:pPr algn="r">
              <a:lnSpc>
                <a:spcPct val="100000"/>
              </a:lnSpc>
              <a:tabLst>
                <a:tab algn="l" pos="408240"/>
              </a:tabLst>
            </a:pPr>
            <a:fld id="{D3E6D959-8970-4A5A-8B36-A0D2A601BCA1}" type="slidenum">
              <a:rPr b="0" lang="fr-FR" sz="1200" spc="-1" strike="noStrike">
                <a:solidFill>
                  <a:srgbClr val="8b8b8b"/>
                </a:solidFill>
                <a:latin typeface="Calibri"/>
                <a:ea typeface="DejaVu Sans"/>
              </a:rPr>
              <a:t>&lt;numéro&gt;</a:t>
            </a:fld>
            <a:endParaRPr b="0" lang="fr-FR" sz="1200" spc="-1" strike="noStrike">
              <a:solidFill>
                <a:srgbClr val="000000"/>
              </a:solidFill>
              <a:latin typeface="Arial"/>
            </a:endParaRPr>
          </a:p>
        </p:txBody>
      </p:sp>
      <p:sp>
        <p:nvSpPr>
          <p:cNvPr id="149" name="CustomShape 91"/>
          <p:cNvSpPr/>
          <p:nvPr/>
        </p:nvSpPr>
        <p:spPr>
          <a:xfrm>
            <a:off x="540000" y="1386000"/>
            <a:ext cx="7731000" cy="50450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fr-FR" sz="1600" spc="-1" strike="noStrike">
                <a:solidFill>
                  <a:srgbClr val="000000"/>
                </a:solidFill>
                <a:latin typeface="Arial"/>
                <a:ea typeface="DejaVu Sans"/>
              </a:rPr>
              <a:t>Boîte automatique</a:t>
            </a:r>
            <a:endParaRPr b="0" lang="fr-FR" sz="1600" spc="-1" strike="noStrike">
              <a:solidFill>
                <a:srgbClr val="000000"/>
              </a:solidFill>
              <a:latin typeface="Arial"/>
            </a:endParaRPr>
          </a:p>
          <a:p>
            <a:pPr>
              <a:lnSpc>
                <a:spcPct val="100000"/>
              </a:lnSpc>
            </a:pPr>
            <a:r>
              <a:rPr b="0" lang="fr-FR" sz="1600" spc="-1" strike="noStrike">
                <a:solidFill>
                  <a:srgbClr val="000000"/>
                </a:solidFill>
                <a:latin typeface="Arial"/>
                <a:ea typeface="DejaVu Sans"/>
              </a:rPr>
              <a:t>- différentes localisation, signification des lettres (P, N, D, R, etc.)</a:t>
            </a:r>
            <a:endParaRPr b="0" lang="fr-FR" sz="1600" spc="-1" strike="noStrike">
              <a:solidFill>
                <a:srgbClr val="000000"/>
              </a:solidFill>
              <a:latin typeface="Arial"/>
            </a:endParaRPr>
          </a:p>
          <a:p>
            <a:pPr>
              <a:lnSpc>
                <a:spcPct val="100000"/>
              </a:lnSpc>
            </a:pPr>
            <a:endParaRPr b="0" lang="fr-FR" sz="1600" spc="-1" strike="noStrike">
              <a:solidFill>
                <a:srgbClr val="000000"/>
              </a:solidFill>
              <a:latin typeface="Arial"/>
            </a:endParaRPr>
          </a:p>
          <a:p>
            <a:pPr>
              <a:lnSpc>
                <a:spcPct val="100000"/>
              </a:lnSpc>
            </a:pPr>
            <a:r>
              <a:rPr b="1" lang="fr-FR" sz="1600" spc="-1" strike="noStrike">
                <a:solidFill>
                  <a:srgbClr val="000000"/>
                </a:solidFill>
                <a:latin typeface="Arial"/>
                <a:ea typeface="DejaVu Sans"/>
              </a:rPr>
              <a:t>ZeWatt permet d’accéder à 99% des bornes publiques</a:t>
            </a:r>
            <a:endParaRPr b="0" lang="fr-FR" sz="1600" spc="-1" strike="noStrike">
              <a:solidFill>
                <a:srgbClr val="000000"/>
              </a:solidFill>
              <a:latin typeface="Arial"/>
            </a:endParaRPr>
          </a:p>
          <a:p>
            <a:pPr>
              <a:lnSpc>
                <a:spcPct val="100000"/>
              </a:lnSpc>
            </a:pPr>
            <a:r>
              <a:rPr b="0" lang="fr-FR" sz="1600" spc="-1" strike="noStrike">
                <a:solidFill>
                  <a:srgbClr val="000000"/>
                </a:solidFill>
                <a:latin typeface="Arial"/>
                <a:ea typeface="DejaVu Sans"/>
              </a:rPr>
              <a:t>- différents types de bornes avec différentes puissances, impact sur les temps de charges</a:t>
            </a:r>
            <a:endParaRPr b="0" lang="fr-FR" sz="1600" spc="-1" strike="noStrike">
              <a:solidFill>
                <a:srgbClr val="000000"/>
              </a:solidFill>
              <a:latin typeface="Arial"/>
            </a:endParaRPr>
          </a:p>
          <a:p>
            <a:pPr>
              <a:lnSpc>
                <a:spcPct val="100000"/>
              </a:lnSpc>
            </a:pPr>
            <a:r>
              <a:rPr b="0" lang="fr-FR" sz="1600" spc="-1" strike="noStrike">
                <a:solidFill>
                  <a:srgbClr val="000000"/>
                </a:solidFill>
                <a:latin typeface="Arial"/>
                <a:ea typeface="DejaVu Sans"/>
              </a:rPr>
              <a:t>- utilisation des câbles de recharge (celui de la borne ou le câble de la voiture)</a:t>
            </a:r>
            <a:endParaRPr b="0" lang="fr-FR" sz="1600" spc="-1" strike="noStrike">
              <a:solidFill>
                <a:srgbClr val="000000"/>
              </a:solidFill>
              <a:latin typeface="Arial"/>
            </a:endParaRPr>
          </a:p>
          <a:p>
            <a:pPr>
              <a:lnSpc>
                <a:spcPct val="100000"/>
              </a:lnSpc>
            </a:pPr>
            <a:endParaRPr b="0" lang="fr-FR" sz="1600" spc="-1" strike="noStrike">
              <a:solidFill>
                <a:srgbClr val="000000"/>
              </a:solidFill>
              <a:latin typeface="Arial"/>
            </a:endParaRPr>
          </a:p>
          <a:p>
            <a:pPr>
              <a:lnSpc>
                <a:spcPct val="100000"/>
              </a:lnSpc>
            </a:pPr>
            <a:r>
              <a:rPr b="1" lang="fr-FR" sz="1600" spc="-1" strike="noStrike">
                <a:solidFill>
                  <a:srgbClr val="000000"/>
                </a:solidFill>
                <a:latin typeface="Arial"/>
                <a:ea typeface="DejaVu Sans"/>
              </a:rPr>
              <a:t>Confort de conduite</a:t>
            </a:r>
            <a:endParaRPr b="0" lang="fr-FR" sz="1600" spc="-1" strike="noStrike">
              <a:solidFill>
                <a:srgbClr val="000000"/>
              </a:solidFill>
              <a:latin typeface="Arial"/>
            </a:endParaRPr>
          </a:p>
          <a:p>
            <a:pPr>
              <a:lnSpc>
                <a:spcPct val="100000"/>
              </a:lnSpc>
            </a:pPr>
            <a:r>
              <a:rPr b="0" lang="fr-FR" sz="1600" spc="-1" strike="noStrike">
                <a:solidFill>
                  <a:srgbClr val="000000"/>
                </a:solidFill>
                <a:latin typeface="Arial"/>
                <a:ea typeface="DejaVu Sans"/>
              </a:rPr>
              <a:t>- moins de fatigue, plus de sécurité</a:t>
            </a:r>
            <a:endParaRPr b="0" lang="fr-FR" sz="1600" spc="-1" strike="noStrike">
              <a:solidFill>
                <a:srgbClr val="000000"/>
              </a:solidFill>
              <a:latin typeface="Arial"/>
            </a:endParaRPr>
          </a:p>
          <a:p>
            <a:pPr>
              <a:lnSpc>
                <a:spcPct val="100000"/>
              </a:lnSpc>
            </a:pPr>
            <a:r>
              <a:rPr b="0" lang="fr-FR" sz="1600" spc="-1" strike="noStrike">
                <a:solidFill>
                  <a:srgbClr val="000000"/>
                </a:solidFill>
                <a:latin typeface="Arial"/>
                <a:ea typeface="DejaVu Sans"/>
              </a:rPr>
              <a:t>- arrêt « forcé » rejoint les obligations de la sécurité routière</a:t>
            </a:r>
            <a:endParaRPr b="0" lang="fr-FR" sz="1600" spc="-1" strike="noStrike">
              <a:solidFill>
                <a:srgbClr val="000000"/>
              </a:solidFill>
              <a:latin typeface="Arial"/>
            </a:endParaRPr>
          </a:p>
          <a:p>
            <a:pPr>
              <a:lnSpc>
                <a:spcPct val="100000"/>
              </a:lnSpc>
            </a:pPr>
            <a:r>
              <a:rPr b="0" lang="fr-FR" sz="1600" spc="-1" strike="noStrike">
                <a:solidFill>
                  <a:srgbClr val="000000"/>
                </a:solidFill>
                <a:latin typeface="Arial"/>
                <a:ea typeface="DejaVu Sans"/>
              </a:rPr>
              <a:t>- équipement et confort des véhicules</a:t>
            </a:r>
            <a:endParaRPr b="0" lang="fr-FR" sz="1600" spc="-1" strike="noStrike">
              <a:solidFill>
                <a:srgbClr val="000000"/>
              </a:solidFill>
              <a:latin typeface="Arial"/>
            </a:endParaRPr>
          </a:p>
          <a:p>
            <a:pPr>
              <a:lnSpc>
                <a:spcPct val="100000"/>
              </a:lnSpc>
            </a:pPr>
            <a:endParaRPr b="0" lang="fr-FR" sz="1600" spc="-1" strike="noStrike">
              <a:solidFill>
                <a:srgbClr val="000000"/>
              </a:solidFill>
              <a:latin typeface="Arial"/>
            </a:endParaRPr>
          </a:p>
          <a:p>
            <a:pPr>
              <a:lnSpc>
                <a:spcPct val="100000"/>
              </a:lnSpc>
            </a:pPr>
            <a:r>
              <a:rPr b="1" lang="fr-FR" sz="1600" spc="-1" strike="noStrike">
                <a:solidFill>
                  <a:srgbClr val="000000"/>
                </a:solidFill>
                <a:latin typeface="Arial"/>
                <a:ea typeface="DejaVu Sans"/>
              </a:rPr>
              <a:t>Ne pas trop insister sur l’angle écologique</a:t>
            </a:r>
            <a:endParaRPr b="0" lang="fr-FR" sz="1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CustomShape 9"/>
          <p:cNvSpPr/>
          <p:nvPr/>
        </p:nvSpPr>
        <p:spPr>
          <a:xfrm>
            <a:off x="457200" y="274680"/>
            <a:ext cx="8256600" cy="1126440"/>
          </a:xfrm>
          <a:prstGeom prst="rect">
            <a:avLst/>
          </a:prstGeom>
          <a:noFill/>
          <a:ln w="0">
            <a:noFill/>
          </a:ln>
        </p:spPr>
        <p:style>
          <a:lnRef idx="0"/>
          <a:fillRef idx="0"/>
          <a:effectRef idx="0"/>
          <a:fontRef idx="minor"/>
        </p:style>
        <p:txBody>
          <a:bodyPr lIns="90000" rIns="90000" tIns="45000" bIns="45000" anchor="ctr">
            <a:normAutofit/>
          </a:bodyPr>
          <a:p>
            <a:pPr>
              <a:lnSpc>
                <a:spcPct val="100000"/>
              </a:lnSpc>
              <a:tabLst>
                <a:tab algn="l" pos="408240"/>
              </a:tabLst>
            </a:pPr>
            <a:r>
              <a:rPr b="1" lang="fr-FR" sz="2400" spc="-1" strike="noStrike">
                <a:solidFill>
                  <a:srgbClr val="e16c00"/>
                </a:solidFill>
                <a:latin typeface="Tahoma"/>
                <a:ea typeface="Tahoma"/>
              </a:rPr>
              <a:t>Données collectées</a:t>
            </a:r>
            <a:endParaRPr b="0" lang="fr-FR" sz="2400" spc="-1" strike="noStrike">
              <a:solidFill>
                <a:srgbClr val="000000"/>
              </a:solidFill>
              <a:latin typeface="Arial"/>
            </a:endParaRPr>
          </a:p>
        </p:txBody>
      </p:sp>
      <p:sp>
        <p:nvSpPr>
          <p:cNvPr id="151" name="Line 8"/>
          <p:cNvSpPr/>
          <p:nvPr/>
        </p:nvSpPr>
        <p:spPr>
          <a:xfrm>
            <a:off x="539280" y="1124640"/>
            <a:ext cx="1152360" cy="360"/>
          </a:xfrm>
          <a:prstGeom prst="line">
            <a:avLst/>
          </a:prstGeom>
          <a:ln w="12700">
            <a:solidFill>
              <a:srgbClr val="d9d9d9"/>
            </a:solidFill>
            <a:round/>
          </a:ln>
        </p:spPr>
        <p:style>
          <a:lnRef idx="1">
            <a:schemeClr val="accent1"/>
          </a:lnRef>
          <a:fillRef idx="0">
            <a:schemeClr val="accent1"/>
          </a:fillRef>
          <a:effectRef idx="0">
            <a:schemeClr val="accent1"/>
          </a:effectRef>
          <a:fontRef idx="minor"/>
        </p:style>
        <p:txBody>
          <a:bodyPr lIns="90000" rIns="90000" tIns="-44640" bIns="-44640" anchor="t" anchorCtr="1">
            <a:noAutofit/>
          </a:bodyPr>
          <a:p>
            <a:endParaRPr b="0" lang="fr-FR" sz="1800" spc="-1" strike="noStrike">
              <a:solidFill>
                <a:srgbClr val="000000"/>
              </a:solidFill>
              <a:latin typeface="Arial"/>
              <a:ea typeface="DejaVu Sans"/>
            </a:endParaRPr>
          </a:p>
        </p:txBody>
      </p:sp>
      <p:pic>
        <p:nvPicPr>
          <p:cNvPr id="152" name="Picture 2_ 7" descr="C:\wamp\www\VIRALGAMES_2012-Corporate\Graphs\Sources\Images\vague_bordure.png"/>
          <p:cNvPicPr/>
          <p:nvPr/>
        </p:nvPicPr>
        <p:blipFill>
          <a:blip r:embed="rId1"/>
          <a:stretch/>
        </p:blipFill>
        <p:spPr>
          <a:xfrm>
            <a:off x="8316360" y="0"/>
            <a:ext cx="811080" cy="6841440"/>
          </a:xfrm>
          <a:prstGeom prst="rect">
            <a:avLst/>
          </a:prstGeom>
          <a:ln w="0">
            <a:noFill/>
          </a:ln>
        </p:spPr>
      </p:pic>
      <p:sp>
        <p:nvSpPr>
          <p:cNvPr id="153" name="CustomShape 38"/>
          <p:cNvSpPr/>
          <p:nvPr/>
        </p:nvSpPr>
        <p:spPr>
          <a:xfrm>
            <a:off x="6553080" y="6356520"/>
            <a:ext cx="2117160" cy="348480"/>
          </a:xfrm>
          <a:prstGeom prst="rect">
            <a:avLst/>
          </a:prstGeom>
          <a:noFill/>
          <a:ln w="0">
            <a:noFill/>
          </a:ln>
        </p:spPr>
        <p:style>
          <a:lnRef idx="0"/>
          <a:fillRef idx="0"/>
          <a:effectRef idx="0"/>
          <a:fontRef idx="minor"/>
        </p:style>
        <p:txBody>
          <a:bodyPr lIns="90000" rIns="90000" tIns="45000" bIns="45000" anchor="ctr">
            <a:noAutofit/>
          </a:bodyPr>
          <a:p>
            <a:pPr algn="r">
              <a:lnSpc>
                <a:spcPct val="100000"/>
              </a:lnSpc>
              <a:tabLst>
                <a:tab algn="l" pos="408240"/>
              </a:tabLst>
            </a:pPr>
            <a:fld id="{F3CAF1F4-00FD-452F-933E-52578F172B26}" type="slidenum">
              <a:rPr b="0" lang="fr-FR" sz="1200" spc="-1" strike="noStrike">
                <a:solidFill>
                  <a:srgbClr val="8b8b8b"/>
                </a:solidFill>
                <a:latin typeface="Calibri"/>
                <a:ea typeface="DejaVu Sans"/>
              </a:rPr>
              <a:t>&lt;numéro&gt;</a:t>
            </a:fld>
            <a:endParaRPr b="0" lang="fr-FR" sz="1200" spc="-1" strike="noStrike">
              <a:solidFill>
                <a:srgbClr val="000000"/>
              </a:solidFill>
              <a:latin typeface="Arial"/>
            </a:endParaRPr>
          </a:p>
        </p:txBody>
      </p:sp>
      <p:sp>
        <p:nvSpPr>
          <p:cNvPr id="154" name="CustomShape 41"/>
          <p:cNvSpPr/>
          <p:nvPr/>
        </p:nvSpPr>
        <p:spPr>
          <a:xfrm>
            <a:off x="540000" y="1386000"/>
            <a:ext cx="7731000" cy="50450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fr-FR" sz="1600" spc="-1" strike="noStrike">
                <a:solidFill>
                  <a:srgbClr val="000000"/>
                </a:solidFill>
                <a:latin typeface="Arial"/>
                <a:ea typeface="DejaVu Sans"/>
              </a:rPr>
              <a:t>Pas de données personnelles collectées</a:t>
            </a:r>
            <a:endParaRPr b="0" lang="fr-FR" sz="1600" spc="-1" strike="noStrike">
              <a:solidFill>
                <a:srgbClr val="000000"/>
              </a:solidFill>
              <a:latin typeface="Arial"/>
            </a:endParaRPr>
          </a:p>
          <a:p>
            <a:pPr>
              <a:lnSpc>
                <a:spcPct val="100000"/>
              </a:lnSpc>
            </a:pPr>
            <a:r>
              <a:rPr b="0" lang="fr-FR" sz="1600" spc="-1" strike="noStrike">
                <a:solidFill>
                  <a:srgbClr val="000000"/>
                </a:solidFill>
                <a:latin typeface="Arial"/>
                <a:ea typeface="DejaVu Sans"/>
              </a:rPr>
              <a:t>- le joueur conserve l’état de sa partie sur son navigateur. Il peut quitter le jeu et revenir au point où il en était resté.</a:t>
            </a:r>
            <a:endParaRPr b="0" lang="fr-FR" sz="1600" spc="-1" strike="noStrike">
              <a:solidFill>
                <a:srgbClr val="000000"/>
              </a:solidFill>
              <a:latin typeface="Arial"/>
            </a:endParaRPr>
          </a:p>
          <a:p>
            <a:pPr>
              <a:lnSpc>
                <a:spcPct val="100000"/>
              </a:lnSpc>
            </a:pPr>
            <a:endParaRPr b="0" lang="fr-FR" sz="1600" spc="-1" strike="noStrike">
              <a:solidFill>
                <a:srgbClr val="000000"/>
              </a:solidFill>
              <a:latin typeface="Arial"/>
            </a:endParaRPr>
          </a:p>
          <a:p>
            <a:pPr>
              <a:lnSpc>
                <a:spcPct val="100000"/>
              </a:lnSpc>
            </a:pPr>
            <a:r>
              <a:rPr b="1" lang="fr-FR" sz="1600" spc="-1" strike="noStrike">
                <a:solidFill>
                  <a:srgbClr val="000000"/>
                </a:solidFill>
                <a:latin typeface="Arial"/>
                <a:ea typeface="DejaVu Sans"/>
              </a:rPr>
              <a:t>Éventuellement</a:t>
            </a:r>
            <a:r>
              <a:rPr b="0" lang="fr-FR" sz="1600" spc="-1" strike="noStrike">
                <a:solidFill>
                  <a:srgbClr val="000000"/>
                </a:solidFill>
                <a:latin typeface="Arial"/>
                <a:ea typeface="DejaVu Sans"/>
              </a:rPr>
              <a:t> : email (notamment pour la phase de lancement si lots à gagner)</a:t>
            </a:r>
            <a:endParaRPr b="0" lang="fr-FR" sz="1600" spc="-1" strike="noStrike">
              <a:solidFill>
                <a:srgbClr val="000000"/>
              </a:solidFill>
              <a:latin typeface="Arial"/>
            </a:endParaRPr>
          </a:p>
          <a:p>
            <a:pPr>
              <a:lnSpc>
                <a:spcPct val="100000"/>
              </a:lnSpc>
            </a:pPr>
            <a:endParaRPr b="0" lang="fr-FR" sz="1600" spc="-1" strike="noStrike">
              <a:solidFill>
                <a:srgbClr val="000000"/>
              </a:solidFill>
              <a:latin typeface="Arial"/>
            </a:endParaRPr>
          </a:p>
          <a:p>
            <a:pPr>
              <a:lnSpc>
                <a:spcPct val="100000"/>
              </a:lnSpc>
            </a:pPr>
            <a:endParaRPr b="0" lang="fr-FR" sz="1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PlaceHolder 1"/>
          <p:cNvSpPr>
            <a:spLocks noGrp="1"/>
          </p:cNvSpPr>
          <p:nvPr>
            <p:ph/>
          </p:nvPr>
        </p:nvSpPr>
        <p:spPr>
          <a:xfrm>
            <a:off x="4376160" y="2781000"/>
            <a:ext cx="4764240" cy="632520"/>
          </a:xfrm>
          <a:prstGeom prst="rect">
            <a:avLst/>
          </a:prstGeom>
          <a:noFill/>
          <a:ln w="0">
            <a:noFill/>
          </a:ln>
        </p:spPr>
        <p:txBody>
          <a:bodyPr lIns="90000" rIns="90000" tIns="45000" bIns="45000" anchor="b">
            <a:normAutofit/>
          </a:bodyPr>
          <a:p>
            <a:pPr indent="0" algn="ctr">
              <a:lnSpc>
                <a:spcPct val="100000"/>
              </a:lnSpc>
              <a:spcBef>
                <a:spcPts val="601"/>
              </a:spcBef>
              <a:buNone/>
              <a:tabLst>
                <a:tab algn="l" pos="0"/>
              </a:tabLst>
            </a:pPr>
            <a:r>
              <a:rPr b="1" lang="fr-FR" sz="3000" spc="-1" strike="noStrike">
                <a:solidFill>
                  <a:srgbClr val="e16c00"/>
                </a:solidFill>
                <a:latin typeface="Tahoma"/>
                <a:ea typeface="Tahoma"/>
              </a:rPr>
              <a:t>Storyboard</a:t>
            </a:r>
            <a:endParaRPr b="0" lang="fr-FR" sz="3000" spc="-1" strike="noStrike">
              <a:solidFill>
                <a:srgbClr val="000000"/>
              </a:solidFill>
              <a:latin typeface="Arial"/>
            </a:endParaRPr>
          </a:p>
        </p:txBody>
      </p:sp>
      <p:cxnSp>
        <p:nvCxnSpPr>
          <p:cNvPr id="156" name="Connecteur droit 2"/>
          <p:cNvCxnSpPr/>
          <p:nvPr/>
        </p:nvCxnSpPr>
        <p:spPr>
          <a:xfrm>
            <a:off x="5220000" y="3501000"/>
            <a:ext cx="3171960" cy="3600"/>
          </a:xfrm>
          <a:prstGeom prst="straightConnector1">
            <a:avLst/>
          </a:prstGeom>
          <a:ln w="12700">
            <a:solidFill>
              <a:srgbClr val="d9d9d9"/>
            </a:solidFill>
            <a:round/>
          </a:ln>
        </p:spPr>
      </p:cxnSp>
      <p:pic>
        <p:nvPicPr>
          <p:cNvPr id="157" name="Picture 4" descr="C:\Users\Mathilde\Downloads\smiley_partiegauche.png"/>
          <p:cNvPicPr/>
          <p:nvPr/>
        </p:nvPicPr>
        <p:blipFill>
          <a:blip r:embed="rId1"/>
          <a:stretch/>
        </p:blipFill>
        <p:spPr>
          <a:xfrm>
            <a:off x="0" y="575640"/>
            <a:ext cx="4496400" cy="5558040"/>
          </a:xfrm>
          <a:prstGeom prst="rect">
            <a:avLst/>
          </a:prstGeom>
          <a:ln w="0">
            <a:noFill/>
          </a:ln>
        </p:spPr>
      </p:pic>
      <p:sp>
        <p:nvSpPr>
          <p:cNvPr id="3" name="PlaceHolder 2"/>
          <p:cNvSpPr>
            <a:spLocks noGrp="1"/>
          </p:cNvSpPr>
          <p:nvPr>
            <p:ph type="sldNum" idx="2"/>
          </p:nvPr>
        </p:nvSpPr>
        <p:spPr/>
        <p:txBody>
          <a:bodyPr/>
          <a:p>
            <a:fld id="{93AEA675-214A-442F-A54D-F3C711341BBA}" type="slidenum">
              <a:t>7</a:t>
            </a:fld>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58" name="" descr=""/>
          <p:cNvPicPr/>
          <p:nvPr/>
        </p:nvPicPr>
        <p:blipFill>
          <a:blip r:embed="rId1"/>
          <a:stretch/>
        </p:blipFill>
        <p:spPr>
          <a:xfrm>
            <a:off x="360000" y="3780000"/>
            <a:ext cx="2696400" cy="2516400"/>
          </a:xfrm>
          <a:prstGeom prst="rect">
            <a:avLst/>
          </a:prstGeom>
          <a:ln w="0">
            <a:noFill/>
          </a:ln>
        </p:spPr>
      </p:pic>
      <p:sp>
        <p:nvSpPr>
          <p:cNvPr id="159" name="CustomShape 5"/>
          <p:cNvSpPr/>
          <p:nvPr/>
        </p:nvSpPr>
        <p:spPr>
          <a:xfrm>
            <a:off x="457200" y="274680"/>
            <a:ext cx="8256600" cy="1126440"/>
          </a:xfrm>
          <a:prstGeom prst="rect">
            <a:avLst/>
          </a:prstGeom>
          <a:noFill/>
          <a:ln w="0">
            <a:noFill/>
          </a:ln>
        </p:spPr>
        <p:style>
          <a:lnRef idx="0"/>
          <a:fillRef idx="0"/>
          <a:effectRef idx="0"/>
          <a:fontRef idx="minor"/>
        </p:style>
        <p:txBody>
          <a:bodyPr lIns="90000" rIns="90000" tIns="45000" bIns="45000" anchor="ctr">
            <a:normAutofit/>
          </a:bodyPr>
          <a:p>
            <a:pPr>
              <a:lnSpc>
                <a:spcPct val="100000"/>
              </a:lnSpc>
              <a:tabLst>
                <a:tab algn="l" pos="408240"/>
              </a:tabLst>
            </a:pPr>
            <a:r>
              <a:rPr b="1" lang="fr-FR" sz="2400" spc="-1" strike="noStrike">
                <a:solidFill>
                  <a:srgbClr val="e16c00"/>
                </a:solidFill>
                <a:latin typeface="Tahoma"/>
                <a:ea typeface="Tahoma"/>
              </a:rPr>
              <a:t>Accès page d’accueil</a:t>
            </a:r>
            <a:endParaRPr b="0" lang="fr-FR" sz="2400" spc="-1" strike="noStrike">
              <a:solidFill>
                <a:srgbClr val="000000"/>
              </a:solidFill>
              <a:latin typeface="Arial"/>
            </a:endParaRPr>
          </a:p>
        </p:txBody>
      </p:sp>
      <p:sp>
        <p:nvSpPr>
          <p:cNvPr id="160" name="Line 9"/>
          <p:cNvSpPr/>
          <p:nvPr/>
        </p:nvSpPr>
        <p:spPr>
          <a:xfrm>
            <a:off x="539280" y="1124640"/>
            <a:ext cx="1152360" cy="360"/>
          </a:xfrm>
          <a:prstGeom prst="line">
            <a:avLst/>
          </a:prstGeom>
          <a:ln w="12700">
            <a:solidFill>
              <a:srgbClr val="d9d9d9"/>
            </a:solidFill>
            <a:round/>
          </a:ln>
        </p:spPr>
        <p:style>
          <a:lnRef idx="1">
            <a:schemeClr val="accent1"/>
          </a:lnRef>
          <a:fillRef idx="0">
            <a:schemeClr val="accent1"/>
          </a:fillRef>
          <a:effectRef idx="0">
            <a:schemeClr val="accent1"/>
          </a:effectRef>
          <a:fontRef idx="minor"/>
        </p:style>
        <p:txBody>
          <a:bodyPr lIns="90000" rIns="90000" tIns="-44640" bIns="-44640" anchor="t" anchorCtr="1">
            <a:noAutofit/>
          </a:bodyPr>
          <a:p>
            <a:endParaRPr b="0" lang="fr-FR" sz="1800" spc="-1" strike="noStrike">
              <a:solidFill>
                <a:srgbClr val="000000"/>
              </a:solidFill>
              <a:latin typeface="Arial"/>
              <a:ea typeface="DejaVu Sans"/>
            </a:endParaRPr>
          </a:p>
        </p:txBody>
      </p:sp>
      <p:pic>
        <p:nvPicPr>
          <p:cNvPr id="161" name="Picture 2_ 8" descr="C:\wamp\www\VIRALGAMES_2012-Corporate\Graphs\Sources\Images\vague_bordure.png"/>
          <p:cNvPicPr/>
          <p:nvPr/>
        </p:nvPicPr>
        <p:blipFill>
          <a:blip r:embed="rId2"/>
          <a:stretch/>
        </p:blipFill>
        <p:spPr>
          <a:xfrm>
            <a:off x="8316360" y="0"/>
            <a:ext cx="811080" cy="6841440"/>
          </a:xfrm>
          <a:prstGeom prst="rect">
            <a:avLst/>
          </a:prstGeom>
          <a:ln w="0">
            <a:noFill/>
          </a:ln>
        </p:spPr>
      </p:pic>
      <p:sp>
        <p:nvSpPr>
          <p:cNvPr id="162" name="CustomShape 6"/>
          <p:cNvSpPr/>
          <p:nvPr/>
        </p:nvSpPr>
        <p:spPr>
          <a:xfrm>
            <a:off x="6553080" y="6356520"/>
            <a:ext cx="2117160" cy="348480"/>
          </a:xfrm>
          <a:prstGeom prst="rect">
            <a:avLst/>
          </a:prstGeom>
          <a:noFill/>
          <a:ln w="0">
            <a:noFill/>
          </a:ln>
        </p:spPr>
        <p:style>
          <a:lnRef idx="0"/>
          <a:fillRef idx="0"/>
          <a:effectRef idx="0"/>
          <a:fontRef idx="minor"/>
        </p:style>
        <p:txBody>
          <a:bodyPr lIns="90000" rIns="90000" tIns="45000" bIns="45000" anchor="ctr">
            <a:noAutofit/>
          </a:bodyPr>
          <a:p>
            <a:pPr algn="r">
              <a:lnSpc>
                <a:spcPct val="100000"/>
              </a:lnSpc>
              <a:tabLst>
                <a:tab algn="l" pos="408240"/>
              </a:tabLst>
            </a:pPr>
            <a:fld id="{CC2E07C9-9789-4908-ADF1-570ADA7E8ADC}" type="slidenum">
              <a:rPr b="0" lang="fr-FR" sz="1200" spc="-1" strike="noStrike">
                <a:solidFill>
                  <a:srgbClr val="8b8b8b"/>
                </a:solidFill>
                <a:latin typeface="Calibri"/>
                <a:ea typeface="DejaVu Sans"/>
              </a:rPr>
              <a:t>&lt;numéro&gt;</a:t>
            </a:fld>
            <a:endParaRPr b="0" lang="fr-FR" sz="1200" spc="-1" strike="noStrike">
              <a:solidFill>
                <a:srgbClr val="000000"/>
              </a:solidFill>
              <a:latin typeface="Arial"/>
            </a:endParaRPr>
          </a:p>
        </p:txBody>
      </p:sp>
      <p:sp>
        <p:nvSpPr>
          <p:cNvPr id="163" name="CustomShape 10"/>
          <p:cNvSpPr/>
          <p:nvPr/>
        </p:nvSpPr>
        <p:spPr>
          <a:xfrm>
            <a:off x="4680000" y="1202760"/>
            <a:ext cx="2876040" cy="5194800"/>
          </a:xfrm>
          <a:prstGeom prst="rect">
            <a:avLst/>
          </a:prstGeom>
          <a:solidFill>
            <a:srgbClr val="cccccc"/>
          </a:solidFill>
          <a:ln w="10080">
            <a:solidFill>
              <a:srgbClr val="3465a4">
                <a:alpha val="0"/>
              </a:srgbClr>
            </a:solidFill>
            <a:prstDash val="sysDash"/>
            <a:round/>
          </a:ln>
        </p:spPr>
        <p:style>
          <a:lnRef idx="0"/>
          <a:fillRef idx="0"/>
          <a:effectRef idx="0"/>
          <a:fontRef idx="minor"/>
        </p:style>
        <p:txBody>
          <a:bodyPr lIns="90000" rIns="90000" tIns="45000" bIns="45000" anchor="t">
            <a:spAutoFit/>
          </a:bodyPr>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r>
              <a:rPr b="0" lang="fr-FR" sz="1800" spc="-1" strike="noStrike">
                <a:solidFill>
                  <a:srgbClr val="000000"/>
                </a:solidFill>
                <a:latin typeface="Arial"/>
                <a:ea typeface="DejaVu Sans"/>
              </a:rPr>
              <a:t>Logo Orange</a:t>
            </a:r>
            <a:endParaRPr b="0" lang="fr-FR" sz="1800" spc="-1" strike="noStrike">
              <a:solidFill>
                <a:srgbClr val="000000"/>
              </a:solidFill>
              <a:latin typeface="Arial"/>
            </a:endParaRPr>
          </a:p>
          <a:p>
            <a:pPr marL="88920" algn="ctr">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gn="ctr">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gn="ctr">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100" spc="-1" strike="noStrike">
              <a:solidFill>
                <a:srgbClr val="000000"/>
              </a:solidFill>
              <a:latin typeface="Arial"/>
            </a:endParaRPr>
          </a:p>
          <a:p>
            <a:pPr marL="88920" algn="ctr">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gn="ctr">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gn="ctr">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gn="ctr">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gn="ctr">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r>
              <a:rPr b="0" lang="fr-FR" sz="1800" spc="-1" strike="noStrike">
                <a:solidFill>
                  <a:srgbClr val="000000"/>
                </a:solidFill>
                <a:latin typeface="Arial"/>
                <a:ea typeface="DejaVu Sans"/>
              </a:rPr>
              <a:t>Jouez et découvrez comment utiliser vos nouveaux véhicules électriques</a:t>
            </a:r>
            <a:endParaRPr b="0" lang="fr-FR" sz="1800" spc="-1" strike="noStrike">
              <a:solidFill>
                <a:srgbClr val="000000"/>
              </a:solidFill>
              <a:latin typeface="Arial"/>
            </a:endParaRPr>
          </a:p>
          <a:p>
            <a:pPr marL="88920" algn="ctr">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gn="ctr">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gn="ctr">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gn="ctr">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gn="ctr">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gn="ctr">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gn="ctr">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p:txBody>
      </p:sp>
      <p:sp>
        <p:nvSpPr>
          <p:cNvPr id="164" name="CustomShape 54"/>
          <p:cNvSpPr/>
          <p:nvPr/>
        </p:nvSpPr>
        <p:spPr>
          <a:xfrm>
            <a:off x="5004000" y="5543280"/>
            <a:ext cx="2155320" cy="428040"/>
          </a:xfrm>
          <a:prstGeom prst="roundRect">
            <a:avLst>
              <a:gd name="adj" fmla="val 16667"/>
            </a:avLst>
          </a:prstGeom>
          <a:solidFill>
            <a:srgbClr val="3465a4"/>
          </a:solidFill>
          <a:ln w="0">
            <a:noFill/>
          </a:ln>
          <a:effectLst>
            <a:outerShdw blurRad="39960" dir="5400000" dist="23040" rotWithShape="0">
              <a:srgbClr val="000000">
                <a:alpha val="35000"/>
              </a:srgbClr>
            </a:outerShdw>
          </a:effectLst>
        </p:spPr>
        <p:style>
          <a:lnRef idx="0">
            <a:schemeClr val="accent6"/>
          </a:lnRef>
          <a:fillRef idx="3">
            <a:schemeClr val="accent6"/>
          </a:fillRef>
          <a:effectRef idx="3">
            <a:schemeClr val="accent6"/>
          </a:effectRef>
          <a:fontRef idx="minor"/>
        </p:style>
        <p:txBody>
          <a:bodyPr lIns="90000" rIns="90000" tIns="45000" bIns="45000" anchor="ctr">
            <a:noAutofit/>
          </a:bodyPr>
          <a:p>
            <a:pPr algn="ctr">
              <a:lnSpc>
                <a:spcPct val="100000"/>
              </a:lnSpc>
              <a:tabLst>
                <a:tab algn="l" pos="408240"/>
              </a:tabLst>
            </a:pPr>
            <a:r>
              <a:rPr b="1" lang="fr-FR" sz="1400" spc="-1" strike="noStrike" cap="all">
                <a:solidFill>
                  <a:srgbClr val="ffffff"/>
                </a:solidFill>
                <a:latin typeface="Calibri"/>
                <a:ea typeface="DejaVu Sans"/>
              </a:rPr>
              <a:t>Je démarre !</a:t>
            </a:r>
            <a:endParaRPr b="0" lang="fr-FR" sz="1400" spc="-1" strike="noStrike">
              <a:solidFill>
                <a:srgbClr val="000000"/>
              </a:solidFill>
              <a:latin typeface="Arial"/>
            </a:endParaRPr>
          </a:p>
        </p:txBody>
      </p:sp>
      <p:sp>
        <p:nvSpPr>
          <p:cNvPr id="165" name="CustomShape 55"/>
          <p:cNvSpPr/>
          <p:nvPr/>
        </p:nvSpPr>
        <p:spPr>
          <a:xfrm>
            <a:off x="4464000" y="1080000"/>
            <a:ext cx="3235320" cy="5575320"/>
          </a:xfrm>
          <a:prstGeom prst="rect">
            <a:avLst/>
          </a:prstGeom>
          <a:noFill/>
          <a:ln w="9360">
            <a:solidFill>
              <a:srgbClr val="808080"/>
            </a:solidFill>
            <a:prstDash val="dashDot"/>
            <a:miter/>
          </a:ln>
        </p:spPr>
        <p:style>
          <a:lnRef idx="0"/>
          <a:fillRef idx="0"/>
          <a:effectRef idx="0"/>
          <a:fontRef idx="minor"/>
        </p:style>
        <p:txBody>
          <a:bodyPr lIns="90000" rIns="90000" tIns="46800" bIns="468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p:txBody>
      </p:sp>
      <p:pic>
        <p:nvPicPr>
          <p:cNvPr id="166" name="" descr=""/>
          <p:cNvPicPr/>
          <p:nvPr/>
        </p:nvPicPr>
        <p:blipFill>
          <a:blip r:embed="rId3"/>
          <a:stretch/>
        </p:blipFill>
        <p:spPr>
          <a:xfrm>
            <a:off x="386280" y="2172600"/>
            <a:ext cx="2490120" cy="1423800"/>
          </a:xfrm>
          <a:prstGeom prst="rect">
            <a:avLst/>
          </a:prstGeom>
          <a:ln w="0">
            <a:noFill/>
          </a:ln>
        </p:spPr>
      </p:pic>
      <p:sp>
        <p:nvSpPr>
          <p:cNvPr id="167" name=""/>
          <p:cNvSpPr/>
          <p:nvPr/>
        </p:nvSpPr>
        <p:spPr>
          <a:xfrm>
            <a:off x="3061080" y="2701080"/>
            <a:ext cx="1075320" cy="535320"/>
          </a:xfrm>
          <a:prstGeom prst="rightArrow">
            <a:avLst>
              <a:gd name="adj1" fmla="val 50000"/>
              <a:gd name="adj2" fmla="val 50000"/>
            </a:avLst>
          </a:prstGeom>
          <a:solidFill>
            <a:schemeClr val="accent1"/>
          </a:solidFill>
          <a:ln w="0">
            <a:solidFill>
              <a:srgbClr val="254061"/>
            </a:solidFill>
          </a:ln>
        </p:spPr>
        <p:style>
          <a:lnRef idx="0"/>
          <a:fillRef idx="0"/>
          <a:effectRef idx="0"/>
          <a:fontRef idx="minor"/>
        </p:style>
        <p:txBody>
          <a:bodyPr lIns="90000" rIns="90000" tIns="45000" bIns="45000" anchor="ctr">
            <a:noAutofit/>
          </a:bodyPr>
          <a:p>
            <a:pPr>
              <a:lnSpc>
                <a:spcPct val="100000"/>
              </a:lnSpc>
            </a:pPr>
            <a:endParaRPr b="0" lang="fr-FR" sz="1800" spc="-1" strike="noStrike">
              <a:solidFill>
                <a:srgbClr val="000000"/>
              </a:solidFill>
              <a:latin typeface="Arial"/>
              <a:ea typeface="DejaVu Sans"/>
            </a:endParaRPr>
          </a:p>
        </p:txBody>
      </p:sp>
      <p:sp>
        <p:nvSpPr>
          <p:cNvPr id="168" name=""/>
          <p:cNvSpPr/>
          <p:nvPr/>
        </p:nvSpPr>
        <p:spPr>
          <a:xfrm>
            <a:off x="540000" y="4140000"/>
            <a:ext cx="2336400" cy="356040"/>
          </a:xfrm>
          <a:prstGeom prst="rect">
            <a:avLst/>
          </a:prstGeom>
          <a:solidFill>
            <a:srgbClr val="dee6ef"/>
          </a:solidFill>
          <a:ln w="12600">
            <a:solidFill>
              <a:srgbClr val="254061"/>
            </a:solidFill>
            <a:round/>
          </a:ln>
        </p:spPr>
        <p:style>
          <a:lnRef idx="0"/>
          <a:fillRef idx="0"/>
          <a:effectRef idx="0"/>
          <a:fontRef idx="minor"/>
        </p:style>
        <p:txBody>
          <a:bodyPr lIns="96120" rIns="96120" tIns="51120" bIns="51120" anchor="ctr">
            <a:noAutofit/>
          </a:bodyPr>
          <a:p>
            <a:pPr>
              <a:lnSpc>
                <a:spcPct val="100000"/>
              </a:lnSpc>
            </a:pPr>
            <a:r>
              <a:rPr b="0" lang="fr-FR" sz="1400" spc="-1" strike="noStrike">
                <a:solidFill>
                  <a:srgbClr val="000000"/>
                </a:solidFill>
                <a:latin typeface="Arial"/>
                <a:ea typeface="DejaVu Sans"/>
              </a:rPr>
              <a:t>https://orange-jeu-ve.fr</a:t>
            </a:r>
            <a:endParaRPr b="0" lang="fr-FR" sz="1400" spc="-1" strike="noStrike">
              <a:solidFill>
                <a:srgbClr val="000000"/>
              </a:solidFill>
              <a:latin typeface="Arial"/>
            </a:endParaRPr>
          </a:p>
        </p:txBody>
      </p:sp>
      <p:sp>
        <p:nvSpPr>
          <p:cNvPr id="169" name=""/>
          <p:cNvSpPr/>
          <p:nvPr/>
        </p:nvSpPr>
        <p:spPr>
          <a:xfrm rot="19663200">
            <a:off x="3119040" y="4140360"/>
            <a:ext cx="1075320" cy="535320"/>
          </a:xfrm>
          <a:prstGeom prst="rightArrow">
            <a:avLst>
              <a:gd name="adj1" fmla="val 50000"/>
              <a:gd name="adj2" fmla="val 50000"/>
            </a:avLst>
          </a:prstGeom>
          <a:solidFill>
            <a:schemeClr val="accent1"/>
          </a:solidFill>
          <a:ln w="0">
            <a:solidFill>
              <a:srgbClr val="254061"/>
            </a:solidFill>
          </a:ln>
        </p:spPr>
        <p:style>
          <a:lnRef idx="0"/>
          <a:fillRef idx="0"/>
          <a:effectRef idx="0"/>
          <a:fontRef idx="minor"/>
        </p:style>
        <p:txBody>
          <a:bodyPr lIns="90000" rIns="90000" tIns="45000" bIns="45000" anchor="ctr">
            <a:noAutofit/>
          </a:bodyPr>
          <a:p>
            <a:pPr>
              <a:lnSpc>
                <a:spcPct val="100000"/>
              </a:lnSpc>
            </a:pPr>
            <a:endParaRPr b="0" lang="fr-FR" sz="1800" spc="-1" strike="noStrike">
              <a:solidFill>
                <a:srgbClr val="000000"/>
              </a:solidFill>
              <a:latin typeface="Arial"/>
              <a:ea typeface="DejaVu Sans"/>
            </a:endParaRPr>
          </a:p>
        </p:txBody>
      </p:sp>
      <p:sp>
        <p:nvSpPr>
          <p:cNvPr id="170" name=""/>
          <p:cNvSpPr/>
          <p:nvPr/>
        </p:nvSpPr>
        <p:spPr>
          <a:xfrm rot="21095400">
            <a:off x="4974120" y="2063520"/>
            <a:ext cx="2321280" cy="683280"/>
          </a:xfrm>
          <a:prstGeom prst="rect">
            <a:avLst/>
          </a:prstGeom>
          <a:noFill/>
          <a:ln w="38160">
            <a:solidFill>
              <a:srgbClr val="ff0000"/>
            </a:solidFill>
            <a:round/>
          </a:ln>
        </p:spPr>
        <p:style>
          <a:lnRef idx="0"/>
          <a:fillRef idx="0"/>
          <a:effectRef idx="0"/>
          <a:fontRef idx="minor"/>
        </p:style>
        <p:txBody>
          <a:bodyPr lIns="109080" rIns="109080" tIns="64080" bIns="64080" anchor="t">
            <a:noAutofit/>
          </a:bodyPr>
          <a:p>
            <a:pPr algn="ctr">
              <a:lnSpc>
                <a:spcPct val="100000"/>
              </a:lnSpc>
            </a:pPr>
            <a:r>
              <a:rPr b="1" lang="fr-FR" sz="1800" spc="-1" strike="noStrike">
                <a:solidFill>
                  <a:srgbClr val="ff0000"/>
                </a:solidFill>
                <a:latin typeface="Impact"/>
                <a:ea typeface="DejaVu Sans"/>
              </a:rPr>
              <a:t>MISSION : TRANSITION</a:t>
            </a:r>
            <a:endParaRPr b="0" lang="fr-FR" sz="1800" spc="-1" strike="noStrike">
              <a:solidFill>
                <a:srgbClr val="000000"/>
              </a:solidFill>
              <a:latin typeface="Arial"/>
            </a:endParaRPr>
          </a:p>
          <a:p>
            <a:pPr algn="ctr">
              <a:lnSpc>
                <a:spcPct val="100000"/>
              </a:lnSpc>
            </a:pPr>
            <a:r>
              <a:rPr b="1" lang="fr-FR" sz="1800" spc="-1" strike="noStrike">
                <a:solidFill>
                  <a:srgbClr val="ff0000"/>
                </a:solidFill>
                <a:latin typeface="Impact"/>
                <a:ea typeface="Microsoft YaHei"/>
              </a:rPr>
              <a:t>ÉLECTRIQUE</a:t>
            </a:r>
            <a:endParaRPr b="0" lang="fr-FR"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1" name="CustomShape 43"/>
          <p:cNvSpPr/>
          <p:nvPr/>
        </p:nvSpPr>
        <p:spPr>
          <a:xfrm>
            <a:off x="457200" y="274680"/>
            <a:ext cx="8256600" cy="1126440"/>
          </a:xfrm>
          <a:prstGeom prst="rect">
            <a:avLst/>
          </a:prstGeom>
          <a:noFill/>
          <a:ln w="0">
            <a:noFill/>
          </a:ln>
        </p:spPr>
        <p:style>
          <a:lnRef idx="0"/>
          <a:fillRef idx="0"/>
          <a:effectRef idx="0"/>
          <a:fontRef idx="minor"/>
        </p:style>
        <p:txBody>
          <a:bodyPr lIns="90000" rIns="90000" tIns="45000" bIns="45000" anchor="ctr">
            <a:normAutofit/>
          </a:bodyPr>
          <a:p>
            <a:pPr>
              <a:lnSpc>
                <a:spcPct val="100000"/>
              </a:lnSpc>
              <a:tabLst>
                <a:tab algn="l" pos="408240"/>
              </a:tabLst>
            </a:pPr>
            <a:r>
              <a:rPr b="1" lang="fr-FR" sz="2400" spc="-1" strike="noStrike">
                <a:solidFill>
                  <a:srgbClr val="e16c00"/>
                </a:solidFill>
                <a:latin typeface="Tahoma"/>
                <a:ea typeface="Tahoma"/>
              </a:rPr>
              <a:t>Introduction</a:t>
            </a:r>
            <a:endParaRPr b="0" lang="fr-FR" sz="2400" spc="-1" strike="noStrike">
              <a:solidFill>
                <a:srgbClr val="000000"/>
              </a:solidFill>
              <a:latin typeface="Arial"/>
            </a:endParaRPr>
          </a:p>
        </p:txBody>
      </p:sp>
      <p:sp>
        <p:nvSpPr>
          <p:cNvPr id="172" name="Line 12"/>
          <p:cNvSpPr/>
          <p:nvPr/>
        </p:nvSpPr>
        <p:spPr>
          <a:xfrm>
            <a:off x="539280" y="1124640"/>
            <a:ext cx="1152360" cy="360"/>
          </a:xfrm>
          <a:prstGeom prst="line">
            <a:avLst/>
          </a:prstGeom>
          <a:ln w="12700">
            <a:solidFill>
              <a:srgbClr val="d9d9d9"/>
            </a:solidFill>
            <a:round/>
          </a:ln>
        </p:spPr>
        <p:style>
          <a:lnRef idx="1">
            <a:schemeClr val="accent1"/>
          </a:lnRef>
          <a:fillRef idx="0">
            <a:schemeClr val="accent1"/>
          </a:fillRef>
          <a:effectRef idx="0">
            <a:schemeClr val="accent1"/>
          </a:effectRef>
          <a:fontRef idx="minor"/>
        </p:style>
        <p:txBody>
          <a:bodyPr lIns="90000" rIns="90000" tIns="-44640" bIns="-44640" anchor="t" anchorCtr="1">
            <a:noAutofit/>
          </a:bodyPr>
          <a:p>
            <a:endParaRPr b="0" lang="fr-FR" sz="1800" spc="-1" strike="noStrike">
              <a:solidFill>
                <a:srgbClr val="000000"/>
              </a:solidFill>
              <a:latin typeface="Arial"/>
              <a:ea typeface="DejaVu Sans"/>
            </a:endParaRPr>
          </a:p>
        </p:txBody>
      </p:sp>
      <p:pic>
        <p:nvPicPr>
          <p:cNvPr id="173" name="Picture 2_ 11" descr="C:\wamp\www\VIRALGAMES_2012-Corporate\Graphs\Sources\Images\vague_bordure.png"/>
          <p:cNvPicPr/>
          <p:nvPr/>
        </p:nvPicPr>
        <p:blipFill>
          <a:blip r:embed="rId1"/>
          <a:stretch/>
        </p:blipFill>
        <p:spPr>
          <a:xfrm>
            <a:off x="8316360" y="0"/>
            <a:ext cx="811080" cy="6841440"/>
          </a:xfrm>
          <a:prstGeom prst="rect">
            <a:avLst/>
          </a:prstGeom>
          <a:ln w="0">
            <a:noFill/>
          </a:ln>
        </p:spPr>
      </p:pic>
      <p:sp>
        <p:nvSpPr>
          <p:cNvPr id="174" name="CustomShape 44"/>
          <p:cNvSpPr/>
          <p:nvPr/>
        </p:nvSpPr>
        <p:spPr>
          <a:xfrm>
            <a:off x="6553080" y="6356520"/>
            <a:ext cx="2117160" cy="348480"/>
          </a:xfrm>
          <a:prstGeom prst="rect">
            <a:avLst/>
          </a:prstGeom>
          <a:noFill/>
          <a:ln w="0">
            <a:noFill/>
          </a:ln>
        </p:spPr>
        <p:style>
          <a:lnRef idx="0"/>
          <a:fillRef idx="0"/>
          <a:effectRef idx="0"/>
          <a:fontRef idx="minor"/>
        </p:style>
        <p:txBody>
          <a:bodyPr lIns="90000" rIns="90000" tIns="45000" bIns="45000" anchor="ctr">
            <a:noAutofit/>
          </a:bodyPr>
          <a:p>
            <a:pPr algn="r">
              <a:lnSpc>
                <a:spcPct val="100000"/>
              </a:lnSpc>
              <a:tabLst>
                <a:tab algn="l" pos="408240"/>
              </a:tabLst>
            </a:pPr>
            <a:fld id="{71F46B20-DB2F-4F86-8118-51A98881E381}" type="slidenum">
              <a:rPr b="0" lang="fr-FR" sz="1200" spc="-1" strike="noStrike">
                <a:solidFill>
                  <a:srgbClr val="8b8b8b"/>
                </a:solidFill>
                <a:latin typeface="Calibri"/>
                <a:ea typeface="DejaVu Sans"/>
              </a:rPr>
              <a:t>&lt;numéro&gt;</a:t>
            </a:fld>
            <a:endParaRPr b="0" lang="fr-FR" sz="1200" spc="-1" strike="noStrike">
              <a:solidFill>
                <a:srgbClr val="000000"/>
              </a:solidFill>
              <a:latin typeface="Arial"/>
            </a:endParaRPr>
          </a:p>
        </p:txBody>
      </p:sp>
      <p:sp>
        <p:nvSpPr>
          <p:cNvPr id="175" name="CustomShape 45"/>
          <p:cNvSpPr/>
          <p:nvPr/>
        </p:nvSpPr>
        <p:spPr>
          <a:xfrm>
            <a:off x="4464000" y="1080000"/>
            <a:ext cx="3235320" cy="5575320"/>
          </a:xfrm>
          <a:prstGeom prst="rect">
            <a:avLst/>
          </a:prstGeom>
          <a:noFill/>
          <a:ln w="9360">
            <a:solidFill>
              <a:srgbClr val="808080"/>
            </a:solidFill>
            <a:prstDash val="dashDot"/>
            <a:miter/>
          </a:ln>
        </p:spPr>
        <p:style>
          <a:lnRef idx="0"/>
          <a:fillRef idx="0"/>
          <a:effectRef idx="0"/>
          <a:fontRef idx="minor"/>
        </p:style>
        <p:txBody>
          <a:bodyPr lIns="90000" rIns="90000" tIns="46800" bIns="468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a:p>
            <a:pPr marL="88920">
              <a:lnSpc>
                <a:spcPct val="100000"/>
              </a:lnSpc>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fr-FR" sz="1800" spc="-1" strike="noStrike">
              <a:solidFill>
                <a:srgbClr val="000000"/>
              </a:solidFill>
              <a:latin typeface="Arial"/>
            </a:endParaRPr>
          </a:p>
        </p:txBody>
      </p:sp>
      <p:sp>
        <p:nvSpPr>
          <p:cNvPr id="176" name=""/>
          <p:cNvSpPr/>
          <p:nvPr/>
        </p:nvSpPr>
        <p:spPr>
          <a:xfrm>
            <a:off x="5171760" y="6027120"/>
            <a:ext cx="1731960" cy="464400"/>
          </a:xfrm>
          <a:prstGeom prst="rect">
            <a:avLst/>
          </a:prstGeom>
          <a:solidFill>
            <a:srgbClr val="ffb66c"/>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gn="ctr">
              <a:lnSpc>
                <a:spcPct val="100000"/>
              </a:lnSpc>
            </a:pPr>
            <a:endParaRPr b="0" lang="fr-FR" sz="800" spc="-1" strike="noStrike">
              <a:solidFill>
                <a:srgbClr val="000000"/>
              </a:solidFill>
              <a:latin typeface="Arial"/>
            </a:endParaRPr>
          </a:p>
          <a:p>
            <a:pPr algn="ctr">
              <a:lnSpc>
                <a:spcPct val="100000"/>
              </a:lnSpc>
            </a:pPr>
            <a:r>
              <a:rPr b="0" lang="fr-FR" sz="800" spc="-1" strike="noStrike">
                <a:solidFill>
                  <a:srgbClr val="000000"/>
                </a:solidFill>
                <a:latin typeface="Arial"/>
                <a:ea typeface="DejaVu Sans"/>
              </a:rPr>
              <a:t>Commencer</a:t>
            </a:r>
            <a:endParaRPr b="0" lang="fr-FR" sz="800" spc="-1" strike="noStrike">
              <a:solidFill>
                <a:srgbClr val="000000"/>
              </a:solidFill>
              <a:latin typeface="Arial"/>
            </a:endParaRPr>
          </a:p>
        </p:txBody>
      </p:sp>
      <p:sp>
        <p:nvSpPr>
          <p:cNvPr id="177" name=""/>
          <p:cNvSpPr/>
          <p:nvPr/>
        </p:nvSpPr>
        <p:spPr>
          <a:xfrm>
            <a:off x="5164560" y="4739760"/>
            <a:ext cx="1724400" cy="1169280"/>
          </a:xfrm>
          <a:prstGeom prst="rect">
            <a:avLst/>
          </a:prstGeom>
          <a:solidFill>
            <a:srgbClr val="ffffff"/>
          </a:solidFill>
          <a:ln w="0">
            <a:solidFill>
              <a:srgbClr val="254061"/>
            </a:solidFill>
          </a:ln>
          <a:effectLst>
            <a:outerShdw blurRad="25560" dir="5400000" dist="25560" rotWithShape="0">
              <a:srgbClr val="808080">
                <a:alpha val="98000"/>
              </a:srgbClr>
            </a:outerShdw>
          </a:effectLst>
        </p:spPr>
        <p:style>
          <a:lnRef idx="0"/>
          <a:fillRef idx="0"/>
          <a:effectRef idx="0"/>
          <a:fontRef idx="minor"/>
        </p:style>
        <p:txBody>
          <a:bodyPr lIns="90000" rIns="90000" tIns="45000" bIns="45000" anchor="t">
            <a:noAutofit/>
          </a:bodyPr>
          <a:p>
            <a:pPr>
              <a:lnSpc>
                <a:spcPct val="100000"/>
              </a:lnSpc>
            </a:pPr>
            <a:r>
              <a:rPr b="0" lang="fr-FR" sz="800" spc="-1" strike="noStrike">
                <a:solidFill>
                  <a:srgbClr val="000000"/>
                </a:solidFill>
                <a:latin typeface="Arial"/>
                <a:ea typeface="DejaVu Sans"/>
              </a:rPr>
              <a:t>Incarnez Marc et Sophie, deux salariés de longue date chez Orange.</a:t>
            </a:r>
            <a:endParaRPr b="0" lang="fr-FR" sz="800" spc="-1" strike="noStrike">
              <a:solidFill>
                <a:srgbClr val="000000"/>
              </a:solidFill>
              <a:latin typeface="Arial"/>
            </a:endParaRPr>
          </a:p>
          <a:p>
            <a:pPr>
              <a:lnSpc>
                <a:spcPct val="100000"/>
              </a:lnSpc>
            </a:pPr>
            <a:endParaRPr b="0" lang="fr-FR" sz="800" spc="-1" strike="noStrike">
              <a:solidFill>
                <a:srgbClr val="000000"/>
              </a:solidFill>
              <a:latin typeface="Arial"/>
            </a:endParaRPr>
          </a:p>
          <a:p>
            <a:pPr>
              <a:lnSpc>
                <a:spcPct val="100000"/>
              </a:lnSpc>
            </a:pPr>
            <a:r>
              <a:rPr b="0" lang="fr-FR" sz="800" spc="-1" strike="noStrike">
                <a:solidFill>
                  <a:srgbClr val="000000"/>
                </a:solidFill>
                <a:latin typeface="Arial"/>
                <a:ea typeface="DejaVu Sans"/>
              </a:rPr>
              <a:t>Ce matin, ils ont reçu une notification de Mr Lambert, le directeur des opérations spéciales...</a:t>
            </a:r>
            <a:endParaRPr b="0" lang="fr-FR" sz="800" spc="-1" strike="noStrike">
              <a:solidFill>
                <a:srgbClr val="000000"/>
              </a:solidFill>
              <a:latin typeface="Arial"/>
            </a:endParaRPr>
          </a:p>
        </p:txBody>
      </p:sp>
      <p:pic>
        <p:nvPicPr>
          <p:cNvPr id="178" name="" descr=""/>
          <p:cNvPicPr/>
          <p:nvPr/>
        </p:nvPicPr>
        <p:blipFill>
          <a:blip r:embed="rId2"/>
          <a:srcRect l="8220" t="0" r="0" b="0"/>
          <a:stretch/>
        </p:blipFill>
        <p:spPr>
          <a:xfrm>
            <a:off x="4689360" y="1099800"/>
            <a:ext cx="2790000" cy="363744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22144</TotalTime>
  <Application>LibreOffice/7.5.4.2$Windows_X86_64 LibreOffice_project/36ccfdc35048b057fd9854c757a8b67ec53977b6</Application>
  <AppVersion>15.0000</AppVersion>
  <Words>2045</Words>
  <Paragraphs>471</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2012-10-22T13:39:45Z</dcterms:created>
  <dc:creator>Mathilde</dc:creator>
  <dc:description/>
  <dc:language>fr-FR</dc:language>
  <cp:lastModifiedBy/>
  <dcterms:modified xsi:type="dcterms:W3CDTF">2024-08-28T21:56:11Z</dcterms:modified>
  <cp:revision>832</cp:revision>
  <dc:subject/>
  <dc:title>Présentation PowerPoint</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r8>32</vt:r8>
  </property>
  <property fmtid="{D5CDD505-2E9C-101B-9397-08002B2CF9AE}" pid="3" name="PresentationFormat">
    <vt:lpwstr>Affichage à l'écran (4:3)</vt:lpwstr>
  </property>
  <property fmtid="{D5CDD505-2E9C-101B-9397-08002B2CF9AE}" pid="4" name="Slides">
    <vt:r8>40</vt:r8>
  </property>
</Properties>
</file>