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_rels/notesSlide2.xml.rels" ContentType="application/vnd.openxmlformats-package.relationships+xml"/>
  <Override PartName="/ppt/notesSlides/_rels/notesSlide3.xml.rels" ContentType="application/vnd.openxmlformats-package.relationships+xml"/>
  <Override PartName="/ppt/notesSlides/_rels/notesSlide4.xml.rels" ContentType="application/vnd.openxmlformats-package.relationships+xml"/>
  <Override PartName="/ppt/notesSlides/_rels/notesSlide5.xml.rels" ContentType="application/vnd.openxmlformats-package.relationships+xml"/>
  <Override PartName="/ppt/notesSlides/_rels/notesSlide6.xml.rels" ContentType="application/vnd.openxmlformats-package.relationships+xml"/>
  <Override PartName="/ppt/notesSlides/_rels/notesSlide8.xml.rels" ContentType="application/vnd.openxmlformats-package.relationships+xml"/>
  <Override PartName="/ppt/notesSlides/_rels/notesSlide9.xml.rels" ContentType="application/vnd.openxmlformats-package.relationships+xml"/>
  <Override PartName="/ppt/notesSlides/_rels/notesSlide10.xml.rels" ContentType="application/vnd.openxmlformats-package.relationships+xml"/>
  <Override PartName="/ppt/notesSlides/_rels/notesSlide11.xml.rels" ContentType="application/vnd.openxmlformats-package.relationships+xml"/>
  <Override PartName="/ppt/notesSlides/_rels/notesSlide12.xml.rels" ContentType="application/vnd.openxmlformats-package.relationships+xml"/>
  <Override PartName="/ppt/notesSlides/_rels/notesSlide13.xml.rels" ContentType="application/vnd.openxmlformats-package.relationships+xml"/>
  <Override PartName="/ppt/notesSlides/_rels/notesSlide14.xml.rels" ContentType="application/vnd.openxmlformats-package.relationships+xml"/>
  <Override PartName="/ppt/notesSlides/_rels/notesSlide15.xml.rels" ContentType="application/vnd.openxmlformats-package.relationships+xml"/>
  <Override PartName="/ppt/notesSlides/_rels/notesSlide16.xml.rels" ContentType="application/vnd.openxmlformats-package.relationships+xml"/>
  <Override PartName="/ppt/notesSlides/_rels/notesSlide17.xml.rels" ContentType="application/vnd.openxmlformats-package.relationships+xml"/>
  <Override PartName="/ppt/notesSlides/_rels/notesSlide18.xml.rels" ContentType="application/vnd.openxmlformats-package.relationships+xml"/>
  <Override PartName="/ppt/notesSlides/_rels/notesSlide19.xml.rels" ContentType="application/vnd.openxmlformats-package.relationships+xml"/>
  <Override PartName="/ppt/notesSlides/_rels/notesSlide20.xml.rels" ContentType="application/vnd.openxmlformats-package.relationships+xml"/>
  <Override PartName="/ppt/notesSlides/_rels/notesSlide21.xml.rels" ContentType="application/vnd.openxmlformats-package.relationships+xml"/>
  <Override PartName="/ppt/notesSlides/_rels/notesSlide22.xml.rels" ContentType="application/vnd.openxmlformats-package.relationships+xml"/>
  <Override PartName="/ppt/notesSlides/_rels/notesSlide23.xml.rels" ContentType="application/vnd.openxmlformats-package.relationship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slideMaster3.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0.xml" ContentType="application/vnd.openxmlformats-officedocument.presentationml.slideLayout+xml"/>
  <Override PartName="/ppt/slideLayouts/slideLayout3.xml" ContentType="application/vnd.openxmlformats-officedocument.presentationml.slideLayout+xml"/>
  <Override PartName="/ppt/slideLayouts/slideLayout31.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32.xml" ContentType="application/vnd.openxmlformats-officedocument.presentationml.slideLayout+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Layouts/slideLayout11.xml" ContentType="application/vnd.openxmlformats-officedocument.presentationml.slideLayout+xml"/>
  <Override PartName="/ppt/slideLayouts/slideLayout33.xml" ContentType="application/vnd.openxmlformats-officedocument.presentationml.slideLayout+xml"/>
  <Override PartName="/ppt/slideLayouts/slideLayout7.xml" ContentType="application/vnd.openxmlformats-officedocument.presentationml.slideLayout+xml"/>
  <Override PartName="/ppt/slideLayouts/slideLayout12.xml" ContentType="application/vnd.openxmlformats-officedocument.presentationml.slideLayout+xml"/>
  <Override PartName="/ppt/slideLayouts/slideLayout34.xml" ContentType="application/vnd.openxmlformats-officedocument.presentationml.slideLayout+xml"/>
  <Override PartName="/ppt/slideLayouts/slideLayout8.xml" ContentType="application/vnd.openxmlformats-officedocument.presentationml.slideLayout+xml"/>
  <Override PartName="/ppt/slideLayouts/slideLayout13.xml" ContentType="application/vnd.openxmlformats-officedocument.presentationml.slideLayout+xml"/>
  <Override PartName="/ppt/slideLayouts/slideLayout35.xml" ContentType="application/vnd.openxmlformats-officedocument.presentationml.slideLayout+xml"/>
  <Override PartName="/ppt/slideLayouts/slideLayout9.xml" ContentType="application/vnd.openxmlformats-officedocument.presentationml.slideLayout+xml"/>
  <Override PartName="/ppt/slideLayouts/slideLayout14.xml" ContentType="application/vnd.openxmlformats-officedocument.presentationml.slideLayout+xml"/>
  <Override PartName="/ppt/slideLayouts/slideLayout36.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0.xml.rels" ContentType="application/vnd.openxmlformats-package.relationships+xml"/>
  <Override PartName="/ppt/slideLayouts/_rels/slideLayout3.xml.rels" ContentType="application/vnd.openxmlformats-package.relationships+xml"/>
  <Override PartName="/ppt/slideLayouts/_rels/slideLayout31.xml.rels" ContentType="application/vnd.openxmlformats-package.relationships+xml"/>
  <Override PartName="/ppt/slideLayouts/_rels/slideLayout4.xml.rels" ContentType="application/vnd.openxmlformats-package.relationships+xml"/>
  <Override PartName="/ppt/slideLayouts/_rels/slideLayout10.xml.rels" ContentType="application/vnd.openxmlformats-package.relationships+xml"/>
  <Override PartName="/ppt/slideLayouts/_rels/slideLayout5.xml.rels" ContentType="application/vnd.openxmlformats-package.relationships+xml"/>
  <Override PartName="/ppt/slideLayouts/_rels/slideLayout32.xml.rels" ContentType="application/vnd.openxmlformats-package.relationships+xml"/>
  <Override PartName="/ppt/slideLayouts/_rels/slideLayout33.xml.rels" ContentType="application/vnd.openxmlformats-package.relationships+xml"/>
  <Override PartName="/ppt/slideLayouts/_rels/slideLayout11.xml.rels" ContentType="application/vnd.openxmlformats-package.relationships+xml"/>
  <Override PartName="/ppt/slideLayouts/_rels/slideLayout6.xml.rels" ContentType="application/vnd.openxmlformats-package.relationships+xml"/>
  <Override PartName="/ppt/slideLayouts/_rels/slideLayout34.xml.rels" ContentType="application/vnd.openxmlformats-package.relationships+xml"/>
  <Override PartName="/ppt/slideLayouts/_rels/slideLayout12.xml.rels" ContentType="application/vnd.openxmlformats-package.relationships+xml"/>
  <Override PartName="/ppt/slideLayouts/_rels/slideLayout7.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8.xml.rels" ContentType="application/vnd.openxmlformats-package.relationships+xml"/>
  <Override PartName="/ppt/slideLayouts/_rels/slideLayout36.xml.rels" ContentType="application/vnd.openxmlformats-package.relationships+xml"/>
  <Override PartName="/ppt/slideLayouts/_rels/slideLayout14.xml.rels" ContentType="application/vnd.openxmlformats-package.relationships+xml"/>
  <Override PartName="/ppt/slideLayouts/_rels/slideLayout9.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Layouts/_rels/slideLayout25.xml.rels" ContentType="application/vnd.openxmlformats-package.relationships+xml"/>
  <Override PartName="/ppt/slideLayouts/_rels/slideLayout26.xml.rels" ContentType="application/vnd.openxmlformats-package.relationships+xml"/>
  <Override PartName="/ppt/slideLayouts/_rels/slideLayout27.xml.rels" ContentType="application/vnd.openxmlformats-package.relationships+xml"/>
  <Override PartName="/ppt/slideLayouts/_rels/slideLayout28.xml.rels" ContentType="application/vnd.openxmlformats-package.relationships+xml"/>
  <Override PartName="/ppt/slideLayouts/_rels/slideLayout29.xml.rels" ContentType="application/vnd.openxmlformats-package.relationships+xml"/>
  <Override PartName="/ppt/notesMasters/notesMaster1.xml" ContentType="application/vnd.openxmlformats-officedocument.presentationml.notesMaster+xml"/>
  <Override PartName="/ppt/notesMasters/_rels/notesMaster1.xml.rels" ContentType="application/vnd.openxmlformats-package.relationships+xml"/>
  <Override PartName="/ppt/presProps.xml" ContentType="application/vnd.openxmlformats-officedocument.presentationml.presPro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slides/_rels/slide20.xml.rels" ContentType="application/vnd.openxmlformats-package.relationships+xml"/>
  <Override PartName="/ppt/slides/_rels/slide21.xml.rels" ContentType="application/vnd.openxmlformats-package.relationships+xml"/>
  <Override PartName="/ppt/slides/_rels/slide22.xml.rels" ContentType="application/vnd.openxmlformats-package.relationships+xml"/>
  <Override PartName="/ppt/slides/_rels/slide23.xml.rels" ContentType="application/vnd.openxmlformats-package.relationships+xml"/>
  <Override PartName="/ppt/slides/_rels/slide24.xml.rels" ContentType="application/vnd.openxmlformats-package.relationships+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media/image1.jpeg" ContentType="image/jpeg"/>
  <Override PartName="/ppt/media/image13.png" ContentType="image/png"/>
  <Override PartName="/ppt/media/image8.png" ContentType="image/png"/>
  <Override PartName="/ppt/media/image2.png" ContentType="image/png"/>
  <Override PartName="/ppt/media/image3.png" ContentType="image/png"/>
  <Override PartName="/ppt/media/image4.png" ContentType="image/png"/>
  <Override PartName="/ppt/media/image10.png" ContentType="image/png"/>
  <Override PartName="/ppt/media/image5.png" ContentType="image/png"/>
  <Override PartName="/ppt/media/image6.png" ContentType="image/png"/>
  <Override PartName="/ppt/media/image11.png" ContentType="image/png"/>
  <Override PartName="/ppt/media/image7.png" ContentType="image/png"/>
  <Override PartName="/ppt/media/image12.png" ContentType="image/png"/>
  <Override PartName="/ppt/media/image9.png" ContentType="image/png"/>
  <Override PartName="/ppt/media/image14.png" ContentType="image/png"/>
  <Override PartName="/ppt/media/image15.png" ContentType="image/png"/>
  <Override PartName="/ppt/media/image16.png" ContentType="image/png"/>
  <Override PartName="/ppt/media/image17.png" ContentType="image/png"/>
  <Override PartName="/ppt/media/image18.png" ContentType="image/png"/>
  <Override PartName="/ppt/media/hdphoto1.wdp" ContentType="image/vnd.ms-photo"/>
  <Override PartName="/ppt/media/image19.png" ContentType="image/png"/>
  <Override PartName="/ppt/media/hdphoto2.wdp" ContentType="image/vnd.ms-photo"/>
  <Override PartName="/ppt/_rels/presentation.xml.rels" ContentType="application/vnd.openxmlformats-package.relationships+xml"/>
  <Override PartName="/_rels/.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x="9144000" cy="6858000"/>
  <p:notesSz cx="6858000" cy="91440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 Id="rId28" Type="http://schemas.openxmlformats.org/officeDocument/2006/relationships/slide" Target="slides/slide23.xml"/><Relationship Id="rId29" Type="http://schemas.openxmlformats.org/officeDocument/2006/relationships/slide" Target="slides/slide24.xml"/><Relationship Id="rId30"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4.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7" name="PlaceHolder 1"/>
          <p:cNvSpPr>
            <a:spLocks noGrp="1"/>
          </p:cNvSpPr>
          <p:nvPr>
            <p:ph type="sldImg"/>
          </p:nvPr>
        </p:nvSpPr>
        <p:spPr>
          <a:xfrm>
            <a:off x="216000" y="812520"/>
            <a:ext cx="7127280" cy="4008960"/>
          </a:xfrm>
          <a:prstGeom prst="rect">
            <a:avLst/>
          </a:prstGeom>
          <a:noFill/>
          <a:ln w="0">
            <a:noFill/>
          </a:ln>
        </p:spPr>
        <p:txBody>
          <a:bodyPr lIns="0" rIns="0" tIns="0" bIns="0" anchor="ctr">
            <a:noAutofit/>
          </a:bodyPr>
          <a:p>
            <a:pPr algn="ctr"/>
            <a:r>
              <a:rPr b="0" lang="fr-FR" sz="4400" spc="-1" strike="noStrike">
                <a:solidFill>
                  <a:srgbClr val="000000"/>
                </a:solidFill>
                <a:latin typeface="Arial"/>
              </a:rPr>
              <a:t>Cliquez pour déplacer la diapo</a:t>
            </a:r>
            <a:endParaRPr b="0" lang="fr-FR" sz="4400" spc="-1" strike="noStrike">
              <a:solidFill>
                <a:srgbClr val="000000"/>
              </a:solidFill>
              <a:latin typeface="Arial"/>
            </a:endParaRPr>
          </a:p>
        </p:txBody>
      </p:sp>
      <p:sp>
        <p:nvSpPr>
          <p:cNvPr id="118"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pPr marL="216000" indent="0">
              <a:buNone/>
            </a:pPr>
            <a:r>
              <a:rPr b="0" lang="fr-FR" sz="2000" spc="-1" strike="noStrike">
                <a:solidFill>
                  <a:srgbClr val="000000"/>
                </a:solidFill>
                <a:latin typeface="Arial"/>
              </a:rPr>
              <a:t>Cliquez pour modifier le format des notes</a:t>
            </a:r>
            <a:endParaRPr b="0" lang="fr-FR" sz="2000" spc="-1" strike="noStrike">
              <a:solidFill>
                <a:srgbClr val="000000"/>
              </a:solidFill>
              <a:latin typeface="Arial"/>
            </a:endParaRPr>
          </a:p>
        </p:txBody>
      </p:sp>
      <p:sp>
        <p:nvSpPr>
          <p:cNvPr id="119" name="PlaceHolder 3"/>
          <p:cNvSpPr>
            <a:spLocks noGrp="1"/>
          </p:cNvSpPr>
          <p:nvPr>
            <p:ph type="hdr"/>
          </p:nvPr>
        </p:nvSpPr>
        <p:spPr>
          <a:xfrm>
            <a:off x="0" y="0"/>
            <a:ext cx="3280680" cy="534240"/>
          </a:xfrm>
          <a:prstGeom prst="rect">
            <a:avLst/>
          </a:prstGeom>
          <a:noFill/>
          <a:ln w="0">
            <a:noFill/>
          </a:ln>
        </p:spPr>
        <p:txBody>
          <a:bodyPr lIns="0" rIns="0" tIns="0" bIns="0" anchor="t">
            <a:noAutofit/>
          </a:bodyPr>
          <a:p>
            <a:pPr indent="0">
              <a:buNone/>
            </a:pPr>
            <a:r>
              <a:rPr b="0" lang="fr-FR" sz="1400" spc="-1" strike="noStrike">
                <a:solidFill>
                  <a:srgbClr val="000000"/>
                </a:solidFill>
                <a:latin typeface="Times New Roman"/>
              </a:rPr>
              <a:t>&lt;en-tête&gt;</a:t>
            </a:r>
            <a:endParaRPr b="0" lang="fr-FR" sz="1400" spc="-1" strike="noStrike">
              <a:solidFill>
                <a:srgbClr val="000000"/>
              </a:solidFill>
              <a:latin typeface="Times New Roman"/>
            </a:endParaRPr>
          </a:p>
        </p:txBody>
      </p:sp>
      <p:sp>
        <p:nvSpPr>
          <p:cNvPr id="120" name="PlaceHolder 4"/>
          <p:cNvSpPr>
            <a:spLocks noGrp="1"/>
          </p:cNvSpPr>
          <p:nvPr>
            <p:ph type="dt" idx="4"/>
          </p:nvPr>
        </p:nvSpPr>
        <p:spPr>
          <a:xfrm>
            <a:off x="4278960" y="0"/>
            <a:ext cx="3280680" cy="534240"/>
          </a:xfrm>
          <a:prstGeom prst="rect">
            <a:avLst/>
          </a:prstGeom>
          <a:noFill/>
          <a:ln w="0">
            <a:noFill/>
          </a:ln>
        </p:spPr>
        <p:txBody>
          <a:bodyPr lIns="0" rIns="0" tIns="0" bIns="0" anchor="t">
            <a:noAutofit/>
          </a:bodyPr>
          <a:lstStyle>
            <a:lvl1pPr indent="0" algn="r">
              <a:buNone/>
              <a:defRPr b="0" lang="fr-FR" sz="1400" spc="-1" strike="noStrike">
                <a:solidFill>
                  <a:srgbClr val="000000"/>
                </a:solidFill>
                <a:latin typeface="Times New Roman"/>
              </a:defRPr>
            </a:lvl1pPr>
          </a:lstStyle>
          <a:p>
            <a:pPr indent="0" algn="r">
              <a:buNone/>
            </a:pPr>
            <a:r>
              <a:rPr b="0" lang="fr-FR" sz="1400" spc="-1" strike="noStrike">
                <a:solidFill>
                  <a:srgbClr val="000000"/>
                </a:solidFill>
                <a:latin typeface="Times New Roman"/>
              </a:rPr>
              <a:t>&lt;date/heure&gt;</a:t>
            </a:r>
            <a:endParaRPr b="0" lang="fr-FR" sz="1400" spc="-1" strike="noStrike">
              <a:solidFill>
                <a:srgbClr val="000000"/>
              </a:solidFill>
              <a:latin typeface="Times New Roman"/>
            </a:endParaRPr>
          </a:p>
        </p:txBody>
      </p:sp>
      <p:sp>
        <p:nvSpPr>
          <p:cNvPr id="121" name="PlaceHolder 5"/>
          <p:cNvSpPr>
            <a:spLocks noGrp="1"/>
          </p:cNvSpPr>
          <p:nvPr>
            <p:ph type="ftr" idx="5"/>
          </p:nvPr>
        </p:nvSpPr>
        <p:spPr>
          <a:xfrm>
            <a:off x="0" y="10157400"/>
            <a:ext cx="3280680" cy="534240"/>
          </a:xfrm>
          <a:prstGeom prst="rect">
            <a:avLst/>
          </a:prstGeom>
          <a:noFill/>
          <a:ln w="0">
            <a:noFill/>
          </a:ln>
        </p:spPr>
        <p:txBody>
          <a:bodyPr lIns="0" rIns="0" tIns="0" bIns="0" anchor="b">
            <a:noAutofit/>
          </a:bodyPr>
          <a:lstStyle>
            <a:lvl1pPr indent="0">
              <a:buNone/>
              <a:defRPr b="0" lang="fr-FR" sz="1400" spc="-1" strike="noStrike">
                <a:solidFill>
                  <a:srgbClr val="000000"/>
                </a:solidFill>
                <a:latin typeface="Times New Roman"/>
              </a:defRPr>
            </a:lvl1pPr>
          </a:lstStyle>
          <a:p>
            <a:pPr indent="0">
              <a:buNone/>
            </a:pPr>
            <a:r>
              <a:rPr b="0" lang="fr-FR" sz="1400" spc="-1" strike="noStrike">
                <a:solidFill>
                  <a:srgbClr val="000000"/>
                </a:solidFill>
                <a:latin typeface="Times New Roman"/>
              </a:rPr>
              <a:t>&lt;pied de page&gt;</a:t>
            </a:r>
            <a:endParaRPr b="0" lang="fr-FR" sz="1400" spc="-1" strike="noStrike">
              <a:solidFill>
                <a:srgbClr val="000000"/>
              </a:solidFill>
              <a:latin typeface="Times New Roman"/>
            </a:endParaRPr>
          </a:p>
        </p:txBody>
      </p:sp>
      <p:sp>
        <p:nvSpPr>
          <p:cNvPr id="122" name="PlaceHolder 6"/>
          <p:cNvSpPr>
            <a:spLocks noGrp="1"/>
          </p:cNvSpPr>
          <p:nvPr>
            <p:ph type="sldNum" idx="6"/>
          </p:nvPr>
        </p:nvSpPr>
        <p:spPr>
          <a:xfrm>
            <a:off x="4278960" y="10157400"/>
            <a:ext cx="3280680" cy="534240"/>
          </a:xfrm>
          <a:prstGeom prst="rect">
            <a:avLst/>
          </a:prstGeom>
          <a:noFill/>
          <a:ln w="0">
            <a:noFill/>
          </a:ln>
        </p:spPr>
        <p:txBody>
          <a:bodyPr lIns="0" rIns="0" tIns="0" bIns="0" anchor="b">
            <a:noAutofit/>
          </a:bodyPr>
          <a:lstStyle>
            <a:lvl1pPr indent="0" algn="r">
              <a:buNone/>
              <a:defRPr b="0" lang="fr-FR" sz="1400" spc="-1" strike="noStrike">
                <a:solidFill>
                  <a:srgbClr val="000000"/>
                </a:solidFill>
                <a:latin typeface="Times New Roman"/>
              </a:defRPr>
            </a:lvl1pPr>
          </a:lstStyle>
          <a:p>
            <a:pPr indent="0" algn="r">
              <a:buNone/>
            </a:pPr>
            <a:fld id="{78B23708-45B7-4B26-8255-618E85AAF20E}" type="slidenum">
              <a:rPr b="0" lang="fr-FR" sz="1400" spc="-1" strike="noStrike">
                <a:solidFill>
                  <a:srgbClr val="000000"/>
                </a:solidFill>
                <a:latin typeface="Times New Roman"/>
              </a:rPr>
              <a:t>&lt;numéro&gt;</a:t>
            </a:fld>
            <a:endParaRPr b="0" lang="fr-FR"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
</Relationships>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
</Relationships>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
</Relationships>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
</Relationships>
</file>

<file path=ppt/notesSlides/_rels/notesSlide17.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
</Relationships>
</file>

<file path=ppt/notesSlides/_rels/notesSlide18.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
</Relationships>
</file>

<file path=ppt/notesSlides/_rels/notesSlide19.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20.xml.rels><?xml version="1.0" encoding="UTF-8"?>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
</Relationships>
</file>

<file path=ppt/notesSlides/_rels/notesSlide21.xml.rels><?xml version="1.0" encoding="UTF-8"?>
<Relationships xmlns="http://schemas.openxmlformats.org/package/2006/relationships"><Relationship Id="rId1" Type="http://schemas.openxmlformats.org/officeDocument/2006/relationships/slide" Target="../slides/slide21.xml"/><Relationship Id="rId2" Type="http://schemas.openxmlformats.org/officeDocument/2006/relationships/notesMaster" Target="../notesMasters/notesMaster1.xml"/>
</Relationships>
</file>

<file path=ppt/notesSlides/_rels/notesSlide22.xml.rels><?xml version="1.0" encoding="UTF-8"?>
<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
</Relationships>
</file>

<file path=ppt/notesSlides/_rels/notesSlide23.xml.rels><?xml version="1.0" encoding="UTF-8"?>
<Relationships xmlns="http://schemas.openxmlformats.org/package/2006/relationships"><Relationship Id="rId1" Type="http://schemas.openxmlformats.org/officeDocument/2006/relationships/slide" Target="../slides/slide23.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9" name="PlaceHolder 1"/>
          <p:cNvSpPr>
            <a:spLocks noGrp="1"/>
          </p:cNvSpPr>
          <p:nvPr>
            <p:ph type="sldImg"/>
          </p:nvPr>
        </p:nvSpPr>
        <p:spPr>
          <a:xfrm>
            <a:off x="1143000" y="685800"/>
            <a:ext cx="4558320" cy="3415320"/>
          </a:xfrm>
          <a:prstGeom prst="rect">
            <a:avLst/>
          </a:prstGeom>
          <a:ln w="0">
            <a:noFill/>
          </a:ln>
        </p:spPr>
      </p:sp>
      <p:sp>
        <p:nvSpPr>
          <p:cNvPr id="410" name="PlaceHolder 2"/>
          <p:cNvSpPr>
            <a:spLocks noGrp="1"/>
          </p:cNvSpPr>
          <p:nvPr>
            <p:ph type="body"/>
          </p:nvPr>
        </p:nvSpPr>
        <p:spPr>
          <a:xfrm>
            <a:off x="685800" y="4343400"/>
            <a:ext cx="5472720" cy="410112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411" name="CustomShape 39"/>
          <p:cNvSpPr/>
          <p:nvPr/>
        </p:nvSpPr>
        <p:spPr>
          <a:xfrm>
            <a:off x="3884760" y="8685360"/>
            <a:ext cx="2958120" cy="44352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91A7FCFA-2C84-48B8-9A1E-9C476E0A3B8F}"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2" name="PlaceHolder 1"/>
          <p:cNvSpPr>
            <a:spLocks noGrp="1"/>
          </p:cNvSpPr>
          <p:nvPr>
            <p:ph type="sldImg"/>
          </p:nvPr>
        </p:nvSpPr>
        <p:spPr>
          <a:xfrm>
            <a:off x="1143000" y="685800"/>
            <a:ext cx="4558320" cy="3415320"/>
          </a:xfrm>
          <a:prstGeom prst="rect">
            <a:avLst/>
          </a:prstGeom>
          <a:ln w="0">
            <a:noFill/>
          </a:ln>
        </p:spPr>
      </p:sp>
      <p:sp>
        <p:nvSpPr>
          <p:cNvPr id="413" name="PlaceHolder 2"/>
          <p:cNvSpPr>
            <a:spLocks noGrp="1"/>
          </p:cNvSpPr>
          <p:nvPr>
            <p:ph type="body"/>
          </p:nvPr>
        </p:nvSpPr>
        <p:spPr>
          <a:xfrm>
            <a:off x="685800" y="4343400"/>
            <a:ext cx="5472720" cy="410112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414" name="CustomShape 82"/>
          <p:cNvSpPr/>
          <p:nvPr/>
        </p:nvSpPr>
        <p:spPr>
          <a:xfrm>
            <a:off x="3884760" y="8685360"/>
            <a:ext cx="2958120" cy="44352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AB950EE5-C1EB-473E-8E83-BF3616E8C20D}"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5" name="PlaceHolder 1"/>
          <p:cNvSpPr>
            <a:spLocks noGrp="1"/>
          </p:cNvSpPr>
          <p:nvPr>
            <p:ph type="sldImg"/>
          </p:nvPr>
        </p:nvSpPr>
        <p:spPr>
          <a:xfrm>
            <a:off x="1143000" y="685800"/>
            <a:ext cx="4558320" cy="3415320"/>
          </a:xfrm>
          <a:prstGeom prst="rect">
            <a:avLst/>
          </a:prstGeom>
          <a:ln w="0">
            <a:noFill/>
          </a:ln>
        </p:spPr>
      </p:sp>
      <p:sp>
        <p:nvSpPr>
          <p:cNvPr id="416" name="PlaceHolder 2"/>
          <p:cNvSpPr>
            <a:spLocks noGrp="1"/>
          </p:cNvSpPr>
          <p:nvPr>
            <p:ph type="body"/>
          </p:nvPr>
        </p:nvSpPr>
        <p:spPr>
          <a:xfrm>
            <a:off x="685800" y="4343400"/>
            <a:ext cx="5472720" cy="410112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417" name="CustomShape 58"/>
          <p:cNvSpPr/>
          <p:nvPr/>
        </p:nvSpPr>
        <p:spPr>
          <a:xfrm>
            <a:off x="3884760" y="8685360"/>
            <a:ext cx="2958120" cy="44352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56672C31-F766-4548-8B40-E3D628CABC5F}"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8" name="PlaceHolder 1"/>
          <p:cNvSpPr>
            <a:spLocks noGrp="1"/>
          </p:cNvSpPr>
          <p:nvPr>
            <p:ph type="sldImg"/>
          </p:nvPr>
        </p:nvSpPr>
        <p:spPr>
          <a:xfrm>
            <a:off x="1143000" y="685800"/>
            <a:ext cx="4558320" cy="3415320"/>
          </a:xfrm>
          <a:prstGeom prst="rect">
            <a:avLst/>
          </a:prstGeom>
          <a:ln w="0">
            <a:noFill/>
          </a:ln>
        </p:spPr>
      </p:sp>
      <p:sp>
        <p:nvSpPr>
          <p:cNvPr id="419" name="PlaceHolder 2"/>
          <p:cNvSpPr>
            <a:spLocks noGrp="1"/>
          </p:cNvSpPr>
          <p:nvPr>
            <p:ph type="body"/>
          </p:nvPr>
        </p:nvSpPr>
        <p:spPr>
          <a:xfrm>
            <a:off x="685800" y="4343400"/>
            <a:ext cx="5472720" cy="410112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420" name="CustomShape 67"/>
          <p:cNvSpPr/>
          <p:nvPr/>
        </p:nvSpPr>
        <p:spPr>
          <a:xfrm>
            <a:off x="3884760" y="8685360"/>
            <a:ext cx="2958120" cy="44352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172AB9CF-7053-4DB3-8E0D-EF44FBBB067E}"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1" name="PlaceHolder 1"/>
          <p:cNvSpPr>
            <a:spLocks noGrp="1"/>
          </p:cNvSpPr>
          <p:nvPr>
            <p:ph type="sldImg"/>
          </p:nvPr>
        </p:nvSpPr>
        <p:spPr>
          <a:xfrm>
            <a:off x="1143000" y="685800"/>
            <a:ext cx="4558320" cy="3415320"/>
          </a:xfrm>
          <a:prstGeom prst="rect">
            <a:avLst/>
          </a:prstGeom>
          <a:ln w="0">
            <a:noFill/>
          </a:ln>
        </p:spPr>
      </p:sp>
      <p:sp>
        <p:nvSpPr>
          <p:cNvPr id="422" name="PlaceHolder 2"/>
          <p:cNvSpPr>
            <a:spLocks noGrp="1"/>
          </p:cNvSpPr>
          <p:nvPr>
            <p:ph type="body"/>
          </p:nvPr>
        </p:nvSpPr>
        <p:spPr>
          <a:xfrm>
            <a:off x="685800" y="4343400"/>
            <a:ext cx="5472720" cy="410112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423" name="CustomShape 72"/>
          <p:cNvSpPr/>
          <p:nvPr/>
        </p:nvSpPr>
        <p:spPr>
          <a:xfrm>
            <a:off x="3884760" y="8685360"/>
            <a:ext cx="2958120" cy="44352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207B50F5-416A-489C-B1D1-3164B49D8E4F}"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4" name="PlaceHolder 1"/>
          <p:cNvSpPr>
            <a:spLocks noGrp="1"/>
          </p:cNvSpPr>
          <p:nvPr>
            <p:ph type="sldImg"/>
          </p:nvPr>
        </p:nvSpPr>
        <p:spPr>
          <a:xfrm>
            <a:off x="1143000" y="685800"/>
            <a:ext cx="4558320" cy="3415320"/>
          </a:xfrm>
          <a:prstGeom prst="rect">
            <a:avLst/>
          </a:prstGeom>
          <a:ln w="0">
            <a:noFill/>
          </a:ln>
        </p:spPr>
      </p:sp>
      <p:sp>
        <p:nvSpPr>
          <p:cNvPr id="425" name="PlaceHolder 2"/>
          <p:cNvSpPr>
            <a:spLocks noGrp="1"/>
          </p:cNvSpPr>
          <p:nvPr>
            <p:ph type="body"/>
          </p:nvPr>
        </p:nvSpPr>
        <p:spPr>
          <a:xfrm>
            <a:off x="685800" y="4343400"/>
            <a:ext cx="5472720" cy="410112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426" name="CustomShape 77"/>
          <p:cNvSpPr/>
          <p:nvPr/>
        </p:nvSpPr>
        <p:spPr>
          <a:xfrm>
            <a:off x="3884760" y="8685360"/>
            <a:ext cx="2958120" cy="44352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77D63143-E4CF-478D-B507-724FA088CC81}"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7" name="PlaceHolder 1"/>
          <p:cNvSpPr>
            <a:spLocks noGrp="1"/>
          </p:cNvSpPr>
          <p:nvPr>
            <p:ph type="sldImg"/>
          </p:nvPr>
        </p:nvSpPr>
        <p:spPr>
          <a:xfrm>
            <a:off x="1143000" y="685800"/>
            <a:ext cx="4558320" cy="3415320"/>
          </a:xfrm>
          <a:prstGeom prst="rect">
            <a:avLst/>
          </a:prstGeom>
          <a:ln w="0">
            <a:noFill/>
          </a:ln>
        </p:spPr>
      </p:sp>
      <p:sp>
        <p:nvSpPr>
          <p:cNvPr id="428" name="PlaceHolder 2"/>
          <p:cNvSpPr>
            <a:spLocks noGrp="1"/>
          </p:cNvSpPr>
          <p:nvPr>
            <p:ph type="body"/>
          </p:nvPr>
        </p:nvSpPr>
        <p:spPr>
          <a:xfrm>
            <a:off x="685800" y="4343400"/>
            <a:ext cx="5472720" cy="410112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429" name="CustomShape 62"/>
          <p:cNvSpPr/>
          <p:nvPr/>
        </p:nvSpPr>
        <p:spPr>
          <a:xfrm>
            <a:off x="3884760" y="8685360"/>
            <a:ext cx="2958120" cy="44352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52BBA6B7-8BBC-4D5C-A51C-C9760EC89CFD}"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0" name="PlaceHolder 1"/>
          <p:cNvSpPr>
            <a:spLocks noGrp="1"/>
          </p:cNvSpPr>
          <p:nvPr>
            <p:ph type="sldImg"/>
          </p:nvPr>
        </p:nvSpPr>
        <p:spPr>
          <a:xfrm>
            <a:off x="1143000" y="685800"/>
            <a:ext cx="4558320" cy="3415320"/>
          </a:xfrm>
          <a:prstGeom prst="rect">
            <a:avLst/>
          </a:prstGeom>
          <a:ln w="0">
            <a:noFill/>
          </a:ln>
        </p:spPr>
      </p:sp>
      <p:sp>
        <p:nvSpPr>
          <p:cNvPr id="431" name="PlaceHolder 2"/>
          <p:cNvSpPr>
            <a:spLocks noGrp="1"/>
          </p:cNvSpPr>
          <p:nvPr>
            <p:ph type="body"/>
          </p:nvPr>
        </p:nvSpPr>
        <p:spPr>
          <a:xfrm>
            <a:off x="685800" y="4343400"/>
            <a:ext cx="5472720" cy="410112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432" name="CustomShape 15"/>
          <p:cNvSpPr/>
          <p:nvPr/>
        </p:nvSpPr>
        <p:spPr>
          <a:xfrm>
            <a:off x="3884760" y="8685360"/>
            <a:ext cx="2958120" cy="44352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9899264A-613F-44E5-A776-198561C9DEF9}"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3" name="PlaceHolder 1"/>
          <p:cNvSpPr>
            <a:spLocks noGrp="1"/>
          </p:cNvSpPr>
          <p:nvPr>
            <p:ph type="sldImg"/>
          </p:nvPr>
        </p:nvSpPr>
        <p:spPr>
          <a:xfrm>
            <a:off x="1143000" y="685800"/>
            <a:ext cx="4558320" cy="3415320"/>
          </a:xfrm>
          <a:prstGeom prst="rect">
            <a:avLst/>
          </a:prstGeom>
          <a:ln w="0">
            <a:noFill/>
          </a:ln>
        </p:spPr>
      </p:sp>
      <p:sp>
        <p:nvSpPr>
          <p:cNvPr id="434" name="PlaceHolder 2"/>
          <p:cNvSpPr>
            <a:spLocks noGrp="1"/>
          </p:cNvSpPr>
          <p:nvPr>
            <p:ph type="body"/>
          </p:nvPr>
        </p:nvSpPr>
        <p:spPr>
          <a:xfrm>
            <a:off x="685800" y="4343400"/>
            <a:ext cx="5472720" cy="410112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435" name="CustomShape 20"/>
          <p:cNvSpPr/>
          <p:nvPr/>
        </p:nvSpPr>
        <p:spPr>
          <a:xfrm>
            <a:off x="3884760" y="8685360"/>
            <a:ext cx="2958120" cy="44352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C9EE5430-D1B8-41B8-B363-E78E88AF04D5}"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6" name="PlaceHolder 1"/>
          <p:cNvSpPr>
            <a:spLocks noGrp="1"/>
          </p:cNvSpPr>
          <p:nvPr>
            <p:ph type="sldImg"/>
          </p:nvPr>
        </p:nvSpPr>
        <p:spPr>
          <a:xfrm>
            <a:off x="1143000" y="685800"/>
            <a:ext cx="4558320" cy="3415320"/>
          </a:xfrm>
          <a:prstGeom prst="rect">
            <a:avLst/>
          </a:prstGeom>
          <a:ln w="0">
            <a:noFill/>
          </a:ln>
        </p:spPr>
      </p:sp>
      <p:sp>
        <p:nvSpPr>
          <p:cNvPr id="437" name="PlaceHolder 2"/>
          <p:cNvSpPr>
            <a:spLocks noGrp="1"/>
          </p:cNvSpPr>
          <p:nvPr>
            <p:ph type="body"/>
          </p:nvPr>
        </p:nvSpPr>
        <p:spPr>
          <a:xfrm>
            <a:off x="685800" y="4343400"/>
            <a:ext cx="5472720" cy="410112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438" name="CustomShape 24"/>
          <p:cNvSpPr/>
          <p:nvPr/>
        </p:nvSpPr>
        <p:spPr>
          <a:xfrm>
            <a:off x="3884760" y="8685360"/>
            <a:ext cx="2958120" cy="44352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E5AAB085-1436-46E8-9068-6B9F9DC43551}"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8" name="PlaceHolder 1"/>
          <p:cNvSpPr>
            <a:spLocks noGrp="1"/>
          </p:cNvSpPr>
          <p:nvPr>
            <p:ph type="sldImg"/>
          </p:nvPr>
        </p:nvSpPr>
        <p:spPr>
          <a:xfrm>
            <a:off x="1143000" y="685800"/>
            <a:ext cx="4558320" cy="3415320"/>
          </a:xfrm>
          <a:prstGeom prst="rect">
            <a:avLst/>
          </a:prstGeom>
          <a:ln w="0">
            <a:noFill/>
          </a:ln>
        </p:spPr>
      </p:sp>
      <p:sp>
        <p:nvSpPr>
          <p:cNvPr id="389" name="PlaceHolder 2"/>
          <p:cNvSpPr>
            <a:spLocks noGrp="1"/>
          </p:cNvSpPr>
          <p:nvPr>
            <p:ph type="body"/>
          </p:nvPr>
        </p:nvSpPr>
        <p:spPr>
          <a:xfrm>
            <a:off x="685800" y="4343400"/>
            <a:ext cx="5472720" cy="410112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390" name="CustomShape 3"/>
          <p:cNvSpPr/>
          <p:nvPr/>
        </p:nvSpPr>
        <p:spPr>
          <a:xfrm>
            <a:off x="3884760" y="8685360"/>
            <a:ext cx="2958120" cy="44352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AC446553-78A8-4424-BBF3-DD49247B829B}"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9" name="PlaceHolder 1"/>
          <p:cNvSpPr>
            <a:spLocks noGrp="1"/>
          </p:cNvSpPr>
          <p:nvPr>
            <p:ph type="sldImg"/>
          </p:nvPr>
        </p:nvSpPr>
        <p:spPr>
          <a:xfrm>
            <a:off x="1143000" y="685800"/>
            <a:ext cx="4558320" cy="3415320"/>
          </a:xfrm>
          <a:prstGeom prst="rect">
            <a:avLst/>
          </a:prstGeom>
          <a:ln w="0">
            <a:noFill/>
          </a:ln>
        </p:spPr>
      </p:sp>
      <p:sp>
        <p:nvSpPr>
          <p:cNvPr id="440" name="PlaceHolder 2"/>
          <p:cNvSpPr>
            <a:spLocks noGrp="1"/>
          </p:cNvSpPr>
          <p:nvPr>
            <p:ph type="body"/>
          </p:nvPr>
        </p:nvSpPr>
        <p:spPr>
          <a:xfrm>
            <a:off x="685800" y="4343400"/>
            <a:ext cx="5472720" cy="410112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441" name="CustomShape 28"/>
          <p:cNvSpPr/>
          <p:nvPr/>
        </p:nvSpPr>
        <p:spPr>
          <a:xfrm>
            <a:off x="3884760" y="8685360"/>
            <a:ext cx="2958120" cy="44352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E6FBE7B7-C05E-48AD-8DC1-61438DDC5348}"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2" name="PlaceHolder 1"/>
          <p:cNvSpPr>
            <a:spLocks noGrp="1"/>
          </p:cNvSpPr>
          <p:nvPr>
            <p:ph type="sldImg"/>
          </p:nvPr>
        </p:nvSpPr>
        <p:spPr>
          <a:xfrm>
            <a:off x="1143000" y="685800"/>
            <a:ext cx="4558320" cy="3415320"/>
          </a:xfrm>
          <a:prstGeom prst="rect">
            <a:avLst/>
          </a:prstGeom>
          <a:ln w="0">
            <a:noFill/>
          </a:ln>
        </p:spPr>
      </p:sp>
      <p:sp>
        <p:nvSpPr>
          <p:cNvPr id="443" name="PlaceHolder 2"/>
          <p:cNvSpPr>
            <a:spLocks noGrp="1"/>
          </p:cNvSpPr>
          <p:nvPr>
            <p:ph type="body"/>
          </p:nvPr>
        </p:nvSpPr>
        <p:spPr>
          <a:xfrm>
            <a:off x="685800" y="4343400"/>
            <a:ext cx="5472720" cy="410112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444" name="CustomShape 88"/>
          <p:cNvSpPr/>
          <p:nvPr/>
        </p:nvSpPr>
        <p:spPr>
          <a:xfrm>
            <a:off x="3884760" y="8685360"/>
            <a:ext cx="2958120" cy="44352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B6706FE4-E18A-47C3-A156-4D0B4A08B0D1}"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5" name="PlaceHolder 1"/>
          <p:cNvSpPr>
            <a:spLocks noGrp="1"/>
          </p:cNvSpPr>
          <p:nvPr>
            <p:ph type="sldImg"/>
          </p:nvPr>
        </p:nvSpPr>
        <p:spPr>
          <a:xfrm>
            <a:off x="1143000" y="685800"/>
            <a:ext cx="4558320" cy="3415320"/>
          </a:xfrm>
          <a:prstGeom prst="rect">
            <a:avLst/>
          </a:prstGeom>
          <a:ln w="0">
            <a:noFill/>
          </a:ln>
        </p:spPr>
      </p:sp>
      <p:sp>
        <p:nvSpPr>
          <p:cNvPr id="446" name="PlaceHolder 2"/>
          <p:cNvSpPr>
            <a:spLocks noGrp="1"/>
          </p:cNvSpPr>
          <p:nvPr>
            <p:ph type="body"/>
          </p:nvPr>
        </p:nvSpPr>
        <p:spPr>
          <a:xfrm>
            <a:off x="685800" y="4343400"/>
            <a:ext cx="5472720" cy="410112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447" name="CustomShape 84"/>
          <p:cNvSpPr/>
          <p:nvPr/>
        </p:nvSpPr>
        <p:spPr>
          <a:xfrm>
            <a:off x="3884760" y="8685360"/>
            <a:ext cx="2958120" cy="44352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4270626D-942F-436B-955F-7C4628DD59DC}"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8" name="PlaceHolder 1"/>
          <p:cNvSpPr>
            <a:spLocks noGrp="1"/>
          </p:cNvSpPr>
          <p:nvPr>
            <p:ph type="sldImg"/>
          </p:nvPr>
        </p:nvSpPr>
        <p:spPr>
          <a:xfrm>
            <a:off x="1143000" y="685800"/>
            <a:ext cx="4558320" cy="3415320"/>
          </a:xfrm>
          <a:prstGeom prst="rect">
            <a:avLst/>
          </a:prstGeom>
          <a:ln w="0">
            <a:noFill/>
          </a:ln>
        </p:spPr>
      </p:sp>
      <p:sp>
        <p:nvSpPr>
          <p:cNvPr id="449" name="PlaceHolder 2"/>
          <p:cNvSpPr>
            <a:spLocks noGrp="1"/>
          </p:cNvSpPr>
          <p:nvPr>
            <p:ph type="body"/>
          </p:nvPr>
        </p:nvSpPr>
        <p:spPr>
          <a:xfrm>
            <a:off x="685800" y="4343400"/>
            <a:ext cx="5472720" cy="410112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450" name="CustomShape 32"/>
          <p:cNvSpPr/>
          <p:nvPr/>
        </p:nvSpPr>
        <p:spPr>
          <a:xfrm>
            <a:off x="3884760" y="8685360"/>
            <a:ext cx="2958120" cy="44352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D6324790-947F-4CA1-B3F4-973A02FF12A5}"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1" name="PlaceHolder 1"/>
          <p:cNvSpPr>
            <a:spLocks noGrp="1"/>
          </p:cNvSpPr>
          <p:nvPr>
            <p:ph type="sldImg"/>
          </p:nvPr>
        </p:nvSpPr>
        <p:spPr>
          <a:xfrm>
            <a:off x="1143000" y="685800"/>
            <a:ext cx="4558320" cy="3415320"/>
          </a:xfrm>
          <a:prstGeom prst="rect">
            <a:avLst/>
          </a:prstGeom>
          <a:ln w="0">
            <a:noFill/>
          </a:ln>
        </p:spPr>
      </p:sp>
      <p:sp>
        <p:nvSpPr>
          <p:cNvPr id="392" name="PlaceHolder 2"/>
          <p:cNvSpPr>
            <a:spLocks noGrp="1"/>
          </p:cNvSpPr>
          <p:nvPr>
            <p:ph type="body"/>
          </p:nvPr>
        </p:nvSpPr>
        <p:spPr>
          <a:xfrm>
            <a:off x="685800" y="4343400"/>
            <a:ext cx="5472720" cy="410112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393" name="CustomShape 49"/>
          <p:cNvSpPr/>
          <p:nvPr/>
        </p:nvSpPr>
        <p:spPr>
          <a:xfrm>
            <a:off x="3884760" y="8685360"/>
            <a:ext cx="2958120" cy="44352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C383F2A9-D57A-410C-B98D-FFE3B8EDE2E4}"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4" name="PlaceHolder 1"/>
          <p:cNvSpPr>
            <a:spLocks noGrp="1"/>
          </p:cNvSpPr>
          <p:nvPr>
            <p:ph type="sldImg"/>
          </p:nvPr>
        </p:nvSpPr>
        <p:spPr>
          <a:xfrm>
            <a:off x="1143000" y="685800"/>
            <a:ext cx="4558320" cy="3415320"/>
          </a:xfrm>
          <a:prstGeom prst="rect">
            <a:avLst/>
          </a:prstGeom>
          <a:ln w="0">
            <a:noFill/>
          </a:ln>
        </p:spPr>
      </p:sp>
      <p:sp>
        <p:nvSpPr>
          <p:cNvPr id="395" name="PlaceHolder 2"/>
          <p:cNvSpPr>
            <a:spLocks noGrp="1"/>
          </p:cNvSpPr>
          <p:nvPr>
            <p:ph type="body"/>
          </p:nvPr>
        </p:nvSpPr>
        <p:spPr>
          <a:xfrm>
            <a:off x="685800" y="4343400"/>
            <a:ext cx="5472720" cy="410112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396" name="CustomShape 53"/>
          <p:cNvSpPr/>
          <p:nvPr/>
        </p:nvSpPr>
        <p:spPr>
          <a:xfrm>
            <a:off x="3884760" y="8685360"/>
            <a:ext cx="2958120" cy="44352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E4FC8867-5AC7-4576-AA25-3F04A7852BD7}"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7" name="PlaceHolder 1"/>
          <p:cNvSpPr>
            <a:spLocks noGrp="1"/>
          </p:cNvSpPr>
          <p:nvPr>
            <p:ph type="sldImg"/>
          </p:nvPr>
        </p:nvSpPr>
        <p:spPr>
          <a:xfrm>
            <a:off x="1143000" y="685800"/>
            <a:ext cx="4558320" cy="3415320"/>
          </a:xfrm>
          <a:prstGeom prst="rect">
            <a:avLst/>
          </a:prstGeom>
          <a:ln w="0">
            <a:noFill/>
          </a:ln>
        </p:spPr>
      </p:sp>
      <p:sp>
        <p:nvSpPr>
          <p:cNvPr id="398" name="PlaceHolder 2"/>
          <p:cNvSpPr>
            <a:spLocks noGrp="1"/>
          </p:cNvSpPr>
          <p:nvPr>
            <p:ph type="body"/>
          </p:nvPr>
        </p:nvSpPr>
        <p:spPr>
          <a:xfrm>
            <a:off x="685800" y="4343400"/>
            <a:ext cx="5472720" cy="410112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399" name="CustomShape 92"/>
          <p:cNvSpPr/>
          <p:nvPr/>
        </p:nvSpPr>
        <p:spPr>
          <a:xfrm>
            <a:off x="3884760" y="8685360"/>
            <a:ext cx="2958120" cy="44352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53545B64-F5A1-41F3-B5B2-08CFE442E65E}"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0" name="PlaceHolder 1"/>
          <p:cNvSpPr>
            <a:spLocks noGrp="1"/>
          </p:cNvSpPr>
          <p:nvPr>
            <p:ph type="sldImg"/>
          </p:nvPr>
        </p:nvSpPr>
        <p:spPr>
          <a:xfrm>
            <a:off x="1143000" y="685800"/>
            <a:ext cx="4558320" cy="3415320"/>
          </a:xfrm>
          <a:prstGeom prst="rect">
            <a:avLst/>
          </a:prstGeom>
          <a:ln w="0">
            <a:noFill/>
          </a:ln>
        </p:spPr>
      </p:sp>
      <p:sp>
        <p:nvSpPr>
          <p:cNvPr id="401" name="PlaceHolder 2"/>
          <p:cNvSpPr>
            <a:spLocks noGrp="1"/>
          </p:cNvSpPr>
          <p:nvPr>
            <p:ph type="body"/>
          </p:nvPr>
        </p:nvSpPr>
        <p:spPr>
          <a:xfrm>
            <a:off x="685800" y="4343400"/>
            <a:ext cx="5472720" cy="410112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402" name="CustomShape 42"/>
          <p:cNvSpPr/>
          <p:nvPr/>
        </p:nvSpPr>
        <p:spPr>
          <a:xfrm>
            <a:off x="3884760" y="8685360"/>
            <a:ext cx="2958120" cy="44352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F986A364-969F-4F03-B82F-7A29560E34D3}"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3" name="PlaceHolder 1"/>
          <p:cNvSpPr>
            <a:spLocks noGrp="1"/>
          </p:cNvSpPr>
          <p:nvPr>
            <p:ph type="sldImg"/>
          </p:nvPr>
        </p:nvSpPr>
        <p:spPr>
          <a:xfrm>
            <a:off x="1143000" y="685800"/>
            <a:ext cx="4558320" cy="3415320"/>
          </a:xfrm>
          <a:prstGeom prst="rect">
            <a:avLst/>
          </a:prstGeom>
          <a:ln w="0">
            <a:noFill/>
          </a:ln>
        </p:spPr>
      </p:sp>
      <p:sp>
        <p:nvSpPr>
          <p:cNvPr id="404" name="PlaceHolder 2"/>
          <p:cNvSpPr>
            <a:spLocks noGrp="1"/>
          </p:cNvSpPr>
          <p:nvPr>
            <p:ph type="body"/>
          </p:nvPr>
        </p:nvSpPr>
        <p:spPr>
          <a:xfrm>
            <a:off x="685800" y="4343400"/>
            <a:ext cx="5472720" cy="410112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405" name="CustomShape 7"/>
          <p:cNvSpPr/>
          <p:nvPr/>
        </p:nvSpPr>
        <p:spPr>
          <a:xfrm>
            <a:off x="3884760" y="8685360"/>
            <a:ext cx="2958120" cy="44352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C0907F7C-00A0-4F46-8AB2-0F26A83ACE84}"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6" name="PlaceHolder 1"/>
          <p:cNvSpPr>
            <a:spLocks noGrp="1"/>
          </p:cNvSpPr>
          <p:nvPr>
            <p:ph type="sldImg"/>
          </p:nvPr>
        </p:nvSpPr>
        <p:spPr>
          <a:xfrm>
            <a:off x="1143000" y="685800"/>
            <a:ext cx="4558320" cy="3415320"/>
          </a:xfrm>
          <a:prstGeom prst="rect">
            <a:avLst/>
          </a:prstGeom>
          <a:ln w="0">
            <a:noFill/>
          </a:ln>
        </p:spPr>
      </p:sp>
      <p:sp>
        <p:nvSpPr>
          <p:cNvPr id="407" name="PlaceHolder 2"/>
          <p:cNvSpPr>
            <a:spLocks noGrp="1"/>
          </p:cNvSpPr>
          <p:nvPr>
            <p:ph type="body"/>
          </p:nvPr>
        </p:nvSpPr>
        <p:spPr>
          <a:xfrm>
            <a:off x="685800" y="4343400"/>
            <a:ext cx="5472720" cy="410112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408" name="CustomShape 57"/>
          <p:cNvSpPr/>
          <p:nvPr/>
        </p:nvSpPr>
        <p:spPr>
          <a:xfrm>
            <a:off x="3884760" y="8685360"/>
            <a:ext cx="2958120" cy="44352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ACB65070-052A-460B-A35A-B61345201490}"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24" name="PlaceHolder 2"/>
          <p:cNvSpPr>
            <a:spLocks noGrp="1"/>
          </p:cNvSpPr>
          <p:nvPr>
            <p:ph/>
          </p:nvPr>
        </p:nvSpPr>
        <p:spPr>
          <a:xfrm>
            <a:off x="457200" y="1604520"/>
            <a:ext cx="822924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25" name="PlaceHolder 3"/>
          <p:cNvSpPr>
            <a:spLocks noGrp="1"/>
          </p:cNvSpPr>
          <p:nvPr>
            <p:ph/>
          </p:nvPr>
        </p:nvSpPr>
        <p:spPr>
          <a:xfrm>
            <a:off x="457200" y="3682080"/>
            <a:ext cx="822924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27"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28"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29"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30" name="PlaceHolder 5"/>
          <p:cNvSpPr>
            <a:spLocks noGrp="1"/>
          </p:cNvSpPr>
          <p:nvPr>
            <p:ph/>
          </p:nvPr>
        </p:nvSpPr>
        <p:spPr>
          <a:xfrm>
            <a:off x="4674240" y="368208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32" name="PlaceHolder 2"/>
          <p:cNvSpPr>
            <a:spLocks noGrp="1"/>
          </p:cNvSpPr>
          <p:nvPr>
            <p:ph/>
          </p:nvPr>
        </p:nvSpPr>
        <p:spPr>
          <a:xfrm>
            <a:off x="457200" y="160452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33" name="PlaceHolder 3"/>
          <p:cNvSpPr>
            <a:spLocks noGrp="1"/>
          </p:cNvSpPr>
          <p:nvPr>
            <p:ph/>
          </p:nvPr>
        </p:nvSpPr>
        <p:spPr>
          <a:xfrm>
            <a:off x="3239640" y="160452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34" name="PlaceHolder 4"/>
          <p:cNvSpPr>
            <a:spLocks noGrp="1"/>
          </p:cNvSpPr>
          <p:nvPr>
            <p:ph/>
          </p:nvPr>
        </p:nvSpPr>
        <p:spPr>
          <a:xfrm>
            <a:off x="6022080" y="160452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35" name="PlaceHolder 5"/>
          <p:cNvSpPr>
            <a:spLocks noGrp="1"/>
          </p:cNvSpPr>
          <p:nvPr>
            <p:ph/>
          </p:nvPr>
        </p:nvSpPr>
        <p:spPr>
          <a:xfrm>
            <a:off x="457200" y="368208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36" name="PlaceHolder 6"/>
          <p:cNvSpPr>
            <a:spLocks noGrp="1"/>
          </p:cNvSpPr>
          <p:nvPr>
            <p:ph/>
          </p:nvPr>
        </p:nvSpPr>
        <p:spPr>
          <a:xfrm>
            <a:off x="3239640" y="368208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37" name="PlaceHolder 7"/>
          <p:cNvSpPr>
            <a:spLocks noGrp="1"/>
          </p:cNvSpPr>
          <p:nvPr>
            <p:ph/>
          </p:nvPr>
        </p:nvSpPr>
        <p:spPr>
          <a:xfrm>
            <a:off x="6022080" y="368208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0"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41" name="PlaceHolder 2"/>
          <p:cNvSpPr>
            <a:spLocks noGrp="1"/>
          </p:cNvSpPr>
          <p:nvPr>
            <p:ph type="subTitle"/>
          </p:nvPr>
        </p:nvSpPr>
        <p:spPr>
          <a:xfrm>
            <a:off x="457200" y="1604520"/>
            <a:ext cx="8229240" cy="3977280"/>
          </a:xfrm>
          <a:prstGeom prst="rect">
            <a:avLst/>
          </a:prstGeom>
          <a:noFill/>
          <a:ln w="0">
            <a:noFill/>
          </a:ln>
        </p:spPr>
        <p:txBody>
          <a:bodyPr lIns="0" rIns="0" tIns="0" bIns="0" anchor="ctr">
            <a:noAutofit/>
          </a:bodyPr>
          <a:p>
            <a:pPr indent="0" algn="ctr">
              <a:buNone/>
            </a:pPr>
            <a:endParaRPr b="0" lang="fr-FR" sz="3200" spc="-1" strike="noStrike">
              <a:solidFill>
                <a:srgbClr val="000000"/>
              </a:solidFill>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43" name="PlaceHolder 2"/>
          <p:cNvSpPr>
            <a:spLocks noGrp="1"/>
          </p:cNvSpPr>
          <p:nvPr>
            <p:ph/>
          </p:nvPr>
        </p:nvSpPr>
        <p:spPr>
          <a:xfrm>
            <a:off x="457200" y="1604520"/>
            <a:ext cx="8229240" cy="397728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45"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46"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47"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48" name="PlaceHolder 1"/>
          <p:cNvSpPr>
            <a:spLocks noGrp="1"/>
          </p:cNvSpPr>
          <p:nvPr>
            <p:ph type="subTitle"/>
          </p:nvPr>
        </p:nvSpPr>
        <p:spPr>
          <a:xfrm>
            <a:off x="457200" y="273600"/>
            <a:ext cx="8229240" cy="5307840"/>
          </a:xfrm>
          <a:prstGeom prst="rect">
            <a:avLst/>
          </a:prstGeom>
          <a:noFill/>
          <a:ln w="0">
            <a:noFill/>
          </a:ln>
        </p:spPr>
        <p:txBody>
          <a:bodyPr lIns="0" rIns="0" tIns="0" bIns="0" anchor="ctr">
            <a:noAutofit/>
          </a:bodyPr>
          <a:p>
            <a:pPr algn="ctr"/>
            <a:endParaRPr b="0" lang="fr-FR" sz="3200" spc="-1" strike="noStrike">
              <a:solidFill>
                <a:srgbClr val="000000"/>
              </a:solidFill>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50"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51"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52"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3" name="PlaceHolder 2"/>
          <p:cNvSpPr>
            <a:spLocks noGrp="1"/>
          </p:cNvSpPr>
          <p:nvPr>
            <p:ph type="subTitle"/>
          </p:nvPr>
        </p:nvSpPr>
        <p:spPr>
          <a:xfrm>
            <a:off x="457200" y="1604520"/>
            <a:ext cx="8229240" cy="3977280"/>
          </a:xfrm>
          <a:prstGeom prst="rect">
            <a:avLst/>
          </a:prstGeom>
          <a:noFill/>
          <a:ln w="0">
            <a:noFill/>
          </a:ln>
        </p:spPr>
        <p:txBody>
          <a:bodyPr lIns="0" rIns="0" tIns="0" bIns="0" anchor="ctr">
            <a:noAutofit/>
          </a:bodyPr>
          <a:p>
            <a:pPr indent="0" algn="ctr">
              <a:buNone/>
            </a:pPr>
            <a:endParaRPr b="0" lang="fr-FR" sz="3200" spc="-1" strike="noStrike">
              <a:solidFill>
                <a:srgbClr val="000000"/>
              </a:solidFill>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54"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55"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56" name="PlaceHolder 4"/>
          <p:cNvSpPr>
            <a:spLocks noGrp="1"/>
          </p:cNvSpPr>
          <p:nvPr>
            <p:ph/>
          </p:nvPr>
        </p:nvSpPr>
        <p:spPr>
          <a:xfrm>
            <a:off x="4674240" y="368208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58"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59"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60" name="PlaceHolder 4"/>
          <p:cNvSpPr>
            <a:spLocks noGrp="1"/>
          </p:cNvSpPr>
          <p:nvPr>
            <p:ph/>
          </p:nvPr>
        </p:nvSpPr>
        <p:spPr>
          <a:xfrm>
            <a:off x="457200" y="3682080"/>
            <a:ext cx="822924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62" name="PlaceHolder 2"/>
          <p:cNvSpPr>
            <a:spLocks noGrp="1"/>
          </p:cNvSpPr>
          <p:nvPr>
            <p:ph/>
          </p:nvPr>
        </p:nvSpPr>
        <p:spPr>
          <a:xfrm>
            <a:off x="457200" y="1604520"/>
            <a:ext cx="822924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63" name="PlaceHolder 3"/>
          <p:cNvSpPr>
            <a:spLocks noGrp="1"/>
          </p:cNvSpPr>
          <p:nvPr>
            <p:ph/>
          </p:nvPr>
        </p:nvSpPr>
        <p:spPr>
          <a:xfrm>
            <a:off x="457200" y="3682080"/>
            <a:ext cx="822924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65"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66"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67"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68" name="PlaceHolder 5"/>
          <p:cNvSpPr>
            <a:spLocks noGrp="1"/>
          </p:cNvSpPr>
          <p:nvPr>
            <p:ph/>
          </p:nvPr>
        </p:nvSpPr>
        <p:spPr>
          <a:xfrm>
            <a:off x="4674240" y="368208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70" name="PlaceHolder 2"/>
          <p:cNvSpPr>
            <a:spLocks noGrp="1"/>
          </p:cNvSpPr>
          <p:nvPr>
            <p:ph/>
          </p:nvPr>
        </p:nvSpPr>
        <p:spPr>
          <a:xfrm>
            <a:off x="457200" y="160452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71" name="PlaceHolder 3"/>
          <p:cNvSpPr>
            <a:spLocks noGrp="1"/>
          </p:cNvSpPr>
          <p:nvPr>
            <p:ph/>
          </p:nvPr>
        </p:nvSpPr>
        <p:spPr>
          <a:xfrm>
            <a:off x="3239640" y="160452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72" name="PlaceHolder 4"/>
          <p:cNvSpPr>
            <a:spLocks noGrp="1"/>
          </p:cNvSpPr>
          <p:nvPr>
            <p:ph/>
          </p:nvPr>
        </p:nvSpPr>
        <p:spPr>
          <a:xfrm>
            <a:off x="6022080" y="160452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73" name="PlaceHolder 5"/>
          <p:cNvSpPr>
            <a:spLocks noGrp="1"/>
          </p:cNvSpPr>
          <p:nvPr>
            <p:ph/>
          </p:nvPr>
        </p:nvSpPr>
        <p:spPr>
          <a:xfrm>
            <a:off x="457200" y="368208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74" name="PlaceHolder 6"/>
          <p:cNvSpPr>
            <a:spLocks noGrp="1"/>
          </p:cNvSpPr>
          <p:nvPr>
            <p:ph/>
          </p:nvPr>
        </p:nvSpPr>
        <p:spPr>
          <a:xfrm>
            <a:off x="3239640" y="368208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75" name="PlaceHolder 7"/>
          <p:cNvSpPr>
            <a:spLocks noGrp="1"/>
          </p:cNvSpPr>
          <p:nvPr>
            <p:ph/>
          </p:nvPr>
        </p:nvSpPr>
        <p:spPr>
          <a:xfrm>
            <a:off x="6022080" y="368208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F6ABD1A5-8115-453A-8D5C-9D2817E98590}" type="slidenum">
              <a:t>&lt;#&gt;</a:t>
            </a:fld>
          </a:p>
        </p:txBody>
      </p:sp>
      <p:sp>
        <p:nvSpPr>
          <p:cNvPr id="4" name="PlaceHolder 3"/>
          <p:cNvSpPr>
            <a:spLocks noGrp="1"/>
          </p:cNvSpPr>
          <p:nvPr>
            <p:ph type="dt" idx="3"/>
          </p:nvPr>
        </p:nvSpPr>
        <p:spPr/>
        <p:txBody>
          <a:bodyPr/>
          <a:p>
            <a:r>
              <a:rPr lang="fr-FR"/>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1"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82" name="PlaceHolder 2"/>
          <p:cNvSpPr>
            <a:spLocks noGrp="1"/>
          </p:cNvSpPr>
          <p:nvPr>
            <p:ph type="subTitle"/>
          </p:nvPr>
        </p:nvSpPr>
        <p:spPr>
          <a:xfrm>
            <a:off x="457200" y="1604520"/>
            <a:ext cx="8229240" cy="3977280"/>
          </a:xfrm>
          <a:prstGeom prst="rect">
            <a:avLst/>
          </a:prstGeom>
          <a:noFill/>
          <a:ln w="0">
            <a:noFill/>
          </a:ln>
        </p:spPr>
        <p:txBody>
          <a:bodyPr lIns="0" rIns="0" tIns="0" bIns="0" anchor="ctr">
            <a:noAutofit/>
          </a:bodyPr>
          <a:p>
            <a:pPr indent="0" algn="ctr">
              <a:buNone/>
            </a:pPr>
            <a:endParaRPr b="0" lang="fr-FR"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FA42673D-F6E8-45AD-A145-69996BEAC0C2}" type="slidenum">
              <a:t>&lt;#&gt;</a:t>
            </a:fld>
          </a:p>
        </p:txBody>
      </p:sp>
      <p:sp>
        <p:nvSpPr>
          <p:cNvPr id="6" name="PlaceHolder 5"/>
          <p:cNvSpPr>
            <a:spLocks noGrp="1"/>
          </p:cNvSpPr>
          <p:nvPr>
            <p:ph type="dt" idx="3"/>
          </p:nvPr>
        </p:nvSpPr>
        <p:spPr/>
        <p:txBody>
          <a:bodyPr/>
          <a:p>
            <a:r>
              <a:rPr lang="fr-FR"/>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3"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84" name="PlaceHolder 2"/>
          <p:cNvSpPr>
            <a:spLocks noGrp="1"/>
          </p:cNvSpPr>
          <p:nvPr>
            <p:ph/>
          </p:nvPr>
        </p:nvSpPr>
        <p:spPr>
          <a:xfrm>
            <a:off x="457200" y="1604520"/>
            <a:ext cx="8229240" cy="397728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CE7DA53F-0C5B-46B4-90F4-F33F7ECF86D5}" type="slidenum">
              <a:t>&lt;#&gt;</a:t>
            </a:fld>
          </a:p>
        </p:txBody>
      </p:sp>
      <p:sp>
        <p:nvSpPr>
          <p:cNvPr id="6" name="PlaceHolder 5"/>
          <p:cNvSpPr>
            <a:spLocks noGrp="1"/>
          </p:cNvSpPr>
          <p:nvPr>
            <p:ph type="dt" idx="3"/>
          </p:nvPr>
        </p:nvSpPr>
        <p:spPr/>
        <p:txBody>
          <a:bodyPr/>
          <a:p>
            <a:r>
              <a:rPr lang="fr-FR"/>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85"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86"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87"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232AE402-4A96-437C-BDA0-8337F3CD071F}" type="slidenum">
              <a:t>&lt;#&gt;</a:t>
            </a:fld>
          </a:p>
        </p:txBody>
      </p:sp>
      <p:sp>
        <p:nvSpPr>
          <p:cNvPr id="7" name="PlaceHolder 6"/>
          <p:cNvSpPr>
            <a:spLocks noGrp="1"/>
          </p:cNvSpPr>
          <p:nvPr>
            <p:ph type="dt" idx="3"/>
          </p:nvPr>
        </p:nvSpPr>
        <p:spPr/>
        <p:txBody>
          <a:bodyPr/>
          <a:p>
            <a:r>
              <a:rPr lang="fr-FR"/>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88"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20EBB9E0-A7C1-4874-A6F4-419901CED8B2}" type="slidenum">
              <a:t>&lt;#&gt;</a:t>
            </a:fld>
          </a:p>
        </p:txBody>
      </p:sp>
      <p:sp>
        <p:nvSpPr>
          <p:cNvPr id="5" name="PlaceHolder 4"/>
          <p:cNvSpPr>
            <a:spLocks noGrp="1"/>
          </p:cNvSpPr>
          <p:nvPr>
            <p:ph type="dt" idx="3"/>
          </p:nvPr>
        </p:nvSpPr>
        <p:spPr/>
        <p:txBody>
          <a:bodyPr/>
          <a:p>
            <a:r>
              <a:rPr lang="fr-FR"/>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5" name="PlaceHolder 2"/>
          <p:cNvSpPr>
            <a:spLocks noGrp="1"/>
          </p:cNvSpPr>
          <p:nvPr>
            <p:ph/>
          </p:nvPr>
        </p:nvSpPr>
        <p:spPr>
          <a:xfrm>
            <a:off x="457200" y="1604520"/>
            <a:ext cx="8229240" cy="397728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89" name="PlaceHolder 1"/>
          <p:cNvSpPr>
            <a:spLocks noGrp="1"/>
          </p:cNvSpPr>
          <p:nvPr>
            <p:ph type="subTitle"/>
          </p:nvPr>
        </p:nvSpPr>
        <p:spPr>
          <a:xfrm>
            <a:off x="457200" y="273600"/>
            <a:ext cx="8229240" cy="5307840"/>
          </a:xfrm>
          <a:prstGeom prst="rect">
            <a:avLst/>
          </a:prstGeom>
          <a:noFill/>
          <a:ln w="0">
            <a:noFill/>
          </a:ln>
        </p:spPr>
        <p:txBody>
          <a:bodyPr lIns="0" rIns="0" tIns="0" bIns="0" anchor="ctr">
            <a:noAutofit/>
          </a:bodyPr>
          <a:p>
            <a:pPr algn="ctr"/>
            <a:endParaRPr b="0" lang="fr-FR"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7E90617D-1326-4FDE-9478-464B32B0C6C6}" type="slidenum">
              <a:t>&lt;#&gt;</a:t>
            </a:fld>
          </a:p>
        </p:txBody>
      </p:sp>
      <p:sp>
        <p:nvSpPr>
          <p:cNvPr id="5" name="PlaceHolder 4"/>
          <p:cNvSpPr>
            <a:spLocks noGrp="1"/>
          </p:cNvSpPr>
          <p:nvPr>
            <p:ph type="dt" idx="3"/>
          </p:nvPr>
        </p:nvSpPr>
        <p:spPr/>
        <p:txBody>
          <a:bodyPr/>
          <a:p>
            <a:r>
              <a:rPr lang="fr-FR"/>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91"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92"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93"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77E5BA24-F790-45FF-8691-D17B28BFD8D3}" type="slidenum">
              <a:t>&lt;#&gt;</a:t>
            </a:fld>
          </a:p>
        </p:txBody>
      </p:sp>
      <p:sp>
        <p:nvSpPr>
          <p:cNvPr id="8" name="PlaceHolder 7"/>
          <p:cNvSpPr>
            <a:spLocks noGrp="1"/>
          </p:cNvSpPr>
          <p:nvPr>
            <p:ph type="dt" idx="3"/>
          </p:nvPr>
        </p:nvSpPr>
        <p:spPr/>
        <p:txBody>
          <a:bodyPr/>
          <a:p>
            <a:r>
              <a:rPr lang="fr-FR"/>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95"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96"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97" name="PlaceHolder 4"/>
          <p:cNvSpPr>
            <a:spLocks noGrp="1"/>
          </p:cNvSpPr>
          <p:nvPr>
            <p:ph/>
          </p:nvPr>
        </p:nvSpPr>
        <p:spPr>
          <a:xfrm>
            <a:off x="4674240" y="368208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54E48B18-CCBA-488D-958C-BDAA7C6CEE0A}" type="slidenum">
              <a:t>&lt;#&gt;</a:t>
            </a:fld>
          </a:p>
        </p:txBody>
      </p:sp>
      <p:sp>
        <p:nvSpPr>
          <p:cNvPr id="8" name="PlaceHolder 7"/>
          <p:cNvSpPr>
            <a:spLocks noGrp="1"/>
          </p:cNvSpPr>
          <p:nvPr>
            <p:ph type="dt" idx="3"/>
          </p:nvPr>
        </p:nvSpPr>
        <p:spPr/>
        <p:txBody>
          <a:bodyPr/>
          <a:p>
            <a:r>
              <a:rPr lang="fr-FR"/>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98"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99"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100"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101" name="PlaceHolder 4"/>
          <p:cNvSpPr>
            <a:spLocks noGrp="1"/>
          </p:cNvSpPr>
          <p:nvPr>
            <p:ph/>
          </p:nvPr>
        </p:nvSpPr>
        <p:spPr>
          <a:xfrm>
            <a:off x="457200" y="3682080"/>
            <a:ext cx="822924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C23ED656-EC38-472B-AA16-D621B3769823}" type="slidenum">
              <a:t>&lt;#&gt;</a:t>
            </a:fld>
          </a:p>
        </p:txBody>
      </p:sp>
      <p:sp>
        <p:nvSpPr>
          <p:cNvPr id="8" name="PlaceHolder 7"/>
          <p:cNvSpPr>
            <a:spLocks noGrp="1"/>
          </p:cNvSpPr>
          <p:nvPr>
            <p:ph type="dt" idx="3"/>
          </p:nvPr>
        </p:nvSpPr>
        <p:spPr/>
        <p:txBody>
          <a:bodyPr/>
          <a:p>
            <a:r>
              <a:rPr lang="fr-FR"/>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2"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103" name="PlaceHolder 2"/>
          <p:cNvSpPr>
            <a:spLocks noGrp="1"/>
          </p:cNvSpPr>
          <p:nvPr>
            <p:ph/>
          </p:nvPr>
        </p:nvSpPr>
        <p:spPr>
          <a:xfrm>
            <a:off x="457200" y="1604520"/>
            <a:ext cx="822924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104" name="PlaceHolder 3"/>
          <p:cNvSpPr>
            <a:spLocks noGrp="1"/>
          </p:cNvSpPr>
          <p:nvPr>
            <p:ph/>
          </p:nvPr>
        </p:nvSpPr>
        <p:spPr>
          <a:xfrm>
            <a:off x="457200" y="3682080"/>
            <a:ext cx="822924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56A23800-E3C9-40C2-BBCF-A3C26165DCF4}" type="slidenum">
              <a:t>&lt;#&gt;</a:t>
            </a:fld>
          </a:p>
        </p:txBody>
      </p:sp>
      <p:sp>
        <p:nvSpPr>
          <p:cNvPr id="7" name="PlaceHolder 6"/>
          <p:cNvSpPr>
            <a:spLocks noGrp="1"/>
          </p:cNvSpPr>
          <p:nvPr>
            <p:ph type="dt" idx="3"/>
          </p:nvPr>
        </p:nvSpPr>
        <p:spPr/>
        <p:txBody>
          <a:bodyPr/>
          <a:p>
            <a:r>
              <a:rPr lang="fr-FR"/>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106"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107"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108"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109" name="PlaceHolder 5"/>
          <p:cNvSpPr>
            <a:spLocks noGrp="1"/>
          </p:cNvSpPr>
          <p:nvPr>
            <p:ph/>
          </p:nvPr>
        </p:nvSpPr>
        <p:spPr>
          <a:xfrm>
            <a:off x="4674240" y="368208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EDDD6C46-C6CB-47FB-ADD6-38F3FCC134D6}" type="slidenum">
              <a:t>&lt;#&gt;</a:t>
            </a:fld>
          </a:p>
        </p:txBody>
      </p:sp>
      <p:sp>
        <p:nvSpPr>
          <p:cNvPr id="9" name="PlaceHolder 8"/>
          <p:cNvSpPr>
            <a:spLocks noGrp="1"/>
          </p:cNvSpPr>
          <p:nvPr>
            <p:ph type="dt" idx="3"/>
          </p:nvPr>
        </p:nvSpPr>
        <p:spPr/>
        <p:txBody>
          <a:bodyPr/>
          <a:p>
            <a:r>
              <a:rPr lang="fr-FR"/>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111" name="PlaceHolder 2"/>
          <p:cNvSpPr>
            <a:spLocks noGrp="1"/>
          </p:cNvSpPr>
          <p:nvPr>
            <p:ph/>
          </p:nvPr>
        </p:nvSpPr>
        <p:spPr>
          <a:xfrm>
            <a:off x="457200" y="160452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112" name="PlaceHolder 3"/>
          <p:cNvSpPr>
            <a:spLocks noGrp="1"/>
          </p:cNvSpPr>
          <p:nvPr>
            <p:ph/>
          </p:nvPr>
        </p:nvSpPr>
        <p:spPr>
          <a:xfrm>
            <a:off x="3239640" y="160452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113" name="PlaceHolder 4"/>
          <p:cNvSpPr>
            <a:spLocks noGrp="1"/>
          </p:cNvSpPr>
          <p:nvPr>
            <p:ph/>
          </p:nvPr>
        </p:nvSpPr>
        <p:spPr>
          <a:xfrm>
            <a:off x="6022080" y="160452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114" name="PlaceHolder 5"/>
          <p:cNvSpPr>
            <a:spLocks noGrp="1"/>
          </p:cNvSpPr>
          <p:nvPr>
            <p:ph/>
          </p:nvPr>
        </p:nvSpPr>
        <p:spPr>
          <a:xfrm>
            <a:off x="457200" y="368208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115" name="PlaceHolder 6"/>
          <p:cNvSpPr>
            <a:spLocks noGrp="1"/>
          </p:cNvSpPr>
          <p:nvPr>
            <p:ph/>
          </p:nvPr>
        </p:nvSpPr>
        <p:spPr>
          <a:xfrm>
            <a:off x="3239640" y="368208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116" name="PlaceHolder 7"/>
          <p:cNvSpPr>
            <a:spLocks noGrp="1"/>
          </p:cNvSpPr>
          <p:nvPr>
            <p:ph/>
          </p:nvPr>
        </p:nvSpPr>
        <p:spPr>
          <a:xfrm>
            <a:off x="6022080" y="368208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D2AB9265-B462-4106-8D31-61B320335870}" type="slidenum">
              <a:t>&lt;#&gt;</a:t>
            </a:fld>
          </a:p>
        </p:txBody>
      </p:sp>
      <p:sp>
        <p:nvSpPr>
          <p:cNvPr id="11" name="PlaceHolder 10"/>
          <p:cNvSpPr>
            <a:spLocks noGrp="1"/>
          </p:cNvSpPr>
          <p:nvPr>
            <p:ph type="dt" idx="3"/>
          </p:nvPr>
        </p:nvSpPr>
        <p:spPr/>
        <p:txBody>
          <a:bodyPr/>
          <a:p>
            <a:r>
              <a:rPr lang="fr-FR"/>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7"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8"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457200" y="273600"/>
            <a:ext cx="8229240" cy="5307840"/>
          </a:xfrm>
          <a:prstGeom prst="rect">
            <a:avLst/>
          </a:prstGeom>
          <a:noFill/>
          <a:ln w="0">
            <a:noFill/>
          </a:ln>
        </p:spPr>
        <p:txBody>
          <a:bodyPr lIns="0" rIns="0" tIns="0" bIns="0" anchor="ctr">
            <a:noAutofit/>
          </a:bodyPr>
          <a:p>
            <a:pPr algn="ctr"/>
            <a:endParaRPr b="0" lang="fr-FR" sz="3200" spc="-1" strike="noStrike">
              <a:solidFill>
                <a:srgbClr val="000000"/>
              </a:solidFill>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12"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13"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14"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16"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17"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18" name="PlaceHolder 4"/>
          <p:cNvSpPr>
            <a:spLocks noGrp="1"/>
          </p:cNvSpPr>
          <p:nvPr>
            <p:ph/>
          </p:nvPr>
        </p:nvSpPr>
        <p:spPr>
          <a:xfrm>
            <a:off x="4674240" y="368208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20"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21"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22" name="PlaceHolder 4"/>
          <p:cNvSpPr>
            <a:spLocks noGrp="1"/>
          </p:cNvSpPr>
          <p:nvPr>
            <p:ph/>
          </p:nvPr>
        </p:nvSpPr>
        <p:spPr>
          <a:xfrm>
            <a:off x="457200" y="3682080"/>
            <a:ext cx="822924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r>
              <a:rPr b="0" lang="fr-FR" sz="4400" spc="-1" strike="noStrike">
                <a:solidFill>
                  <a:srgbClr val="000000"/>
                </a:solidFill>
                <a:latin typeface="Arial"/>
              </a:rPr>
              <a:t>Cliquez pour éditer le format du texte-titre</a:t>
            </a:r>
            <a:endParaRPr b="0" lang="fr-FR" sz="4400" spc="-1" strike="noStrike">
              <a:solidFill>
                <a:srgbClr val="000000"/>
              </a:solidFill>
              <a:latin typeface="Arial"/>
            </a:endParaRPr>
          </a:p>
        </p:txBody>
      </p:sp>
      <p:sp>
        <p:nvSpPr>
          <p:cNvPr id="1" name="PlaceHolder 2"/>
          <p:cNvSpPr>
            <a:spLocks noGrp="1"/>
          </p:cNvSpPr>
          <p:nvPr>
            <p:ph type="body"/>
          </p:nvPr>
        </p:nvSpPr>
        <p:spPr>
          <a:xfrm>
            <a:off x="457200" y="1604520"/>
            <a:ext cx="82292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fr-FR" sz="3200" spc="-1" strike="noStrike">
                <a:solidFill>
                  <a:srgbClr val="000000"/>
                </a:solidFill>
                <a:latin typeface="Arial"/>
              </a:rPr>
              <a:t>Cliquez pour éditer le format du plan de texte</a:t>
            </a:r>
            <a:endParaRPr b="0" lang="fr-FR"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fr-FR" sz="2800" spc="-1" strike="noStrike">
                <a:solidFill>
                  <a:srgbClr val="000000"/>
                </a:solidFill>
                <a:latin typeface="Arial"/>
              </a:rPr>
              <a:t>Second niveau de plan</a:t>
            </a:r>
            <a:endParaRPr b="0" lang="fr-FR"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fr-FR" sz="2400" spc="-1" strike="noStrike">
                <a:solidFill>
                  <a:srgbClr val="000000"/>
                </a:solidFill>
                <a:latin typeface="Arial"/>
              </a:rPr>
              <a:t>Troisième niveau de plan</a:t>
            </a:r>
            <a:endParaRPr b="0" lang="fr-FR"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fr-FR" sz="2000" spc="-1" strike="noStrike">
                <a:solidFill>
                  <a:srgbClr val="000000"/>
                </a:solidFill>
                <a:latin typeface="Arial"/>
              </a:rPr>
              <a:t>Quatrième niveau de plan</a:t>
            </a:r>
            <a:endParaRPr b="0" lang="fr-FR"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fr-FR" sz="2000" spc="-1" strike="noStrike">
                <a:solidFill>
                  <a:srgbClr val="000000"/>
                </a:solidFill>
                <a:latin typeface="Arial"/>
              </a:rPr>
              <a:t>Cinquième niveau de plan</a:t>
            </a:r>
            <a:endParaRPr b="0" lang="fr-FR"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fr-FR" sz="2000" spc="-1" strike="noStrike">
                <a:solidFill>
                  <a:srgbClr val="000000"/>
                </a:solidFill>
                <a:latin typeface="Arial"/>
              </a:rPr>
              <a:t>Sixième niveau de plan</a:t>
            </a:r>
            <a:endParaRPr b="0" lang="fr-FR"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fr-FR" sz="2000" spc="-1" strike="noStrike">
                <a:solidFill>
                  <a:srgbClr val="000000"/>
                </a:solidFill>
                <a:latin typeface="Arial"/>
              </a:rPr>
              <a:t>Septième niveau de plan</a:t>
            </a:r>
            <a:endParaRPr b="0" lang="fr-FR"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r>
              <a:rPr b="0" lang="fr-FR" sz="4400" spc="-1" strike="noStrike">
                <a:solidFill>
                  <a:srgbClr val="000000"/>
                </a:solidFill>
                <a:latin typeface="Arial"/>
              </a:rPr>
              <a:t>Cliquez pour éditer le format du texte-titre</a:t>
            </a:r>
            <a:endParaRPr b="0" lang="fr-FR" sz="4400" spc="-1" strike="noStrike">
              <a:solidFill>
                <a:srgbClr val="000000"/>
              </a:solidFill>
              <a:latin typeface="Arial"/>
            </a:endParaRPr>
          </a:p>
        </p:txBody>
      </p:sp>
      <p:sp>
        <p:nvSpPr>
          <p:cNvPr id="39" name="PlaceHolder 2"/>
          <p:cNvSpPr>
            <a:spLocks noGrp="1"/>
          </p:cNvSpPr>
          <p:nvPr>
            <p:ph type="body"/>
          </p:nvPr>
        </p:nvSpPr>
        <p:spPr>
          <a:xfrm>
            <a:off x="457200" y="1604520"/>
            <a:ext cx="82292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fr-FR" sz="3200" spc="-1" strike="noStrike">
                <a:solidFill>
                  <a:srgbClr val="000000"/>
                </a:solidFill>
                <a:latin typeface="Arial"/>
              </a:rPr>
              <a:t>Cliquez pour éditer le format du plan de texte</a:t>
            </a:r>
            <a:endParaRPr b="0" lang="fr-FR"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fr-FR" sz="2800" spc="-1" strike="noStrike">
                <a:solidFill>
                  <a:srgbClr val="000000"/>
                </a:solidFill>
                <a:latin typeface="Arial"/>
              </a:rPr>
              <a:t>Second niveau de plan</a:t>
            </a:r>
            <a:endParaRPr b="0" lang="fr-FR"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fr-FR" sz="2400" spc="-1" strike="noStrike">
                <a:solidFill>
                  <a:srgbClr val="000000"/>
                </a:solidFill>
                <a:latin typeface="Arial"/>
              </a:rPr>
              <a:t>Troisième niveau de plan</a:t>
            </a:r>
            <a:endParaRPr b="0" lang="fr-FR"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fr-FR" sz="2000" spc="-1" strike="noStrike">
                <a:solidFill>
                  <a:srgbClr val="000000"/>
                </a:solidFill>
                <a:latin typeface="Arial"/>
              </a:rPr>
              <a:t>Quatrième niveau de plan</a:t>
            </a:r>
            <a:endParaRPr b="0" lang="fr-FR"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fr-FR" sz="2000" spc="-1" strike="noStrike">
                <a:solidFill>
                  <a:srgbClr val="000000"/>
                </a:solidFill>
                <a:latin typeface="Arial"/>
              </a:rPr>
              <a:t>Cinquième niveau de plan</a:t>
            </a:r>
            <a:endParaRPr b="0" lang="fr-FR"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fr-FR" sz="2000" spc="-1" strike="noStrike">
                <a:solidFill>
                  <a:srgbClr val="000000"/>
                </a:solidFill>
                <a:latin typeface="Arial"/>
              </a:rPr>
              <a:t>Sixième niveau de plan</a:t>
            </a:r>
            <a:endParaRPr b="0" lang="fr-FR"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fr-FR" sz="2000" spc="-1" strike="noStrike">
                <a:solidFill>
                  <a:srgbClr val="000000"/>
                </a:solidFill>
                <a:latin typeface="Arial"/>
              </a:rPr>
              <a:t>Septième niveau de plan</a:t>
            </a:r>
            <a:endParaRPr b="0" lang="fr-FR"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76" name="PlaceHolder 1"/>
          <p:cNvSpPr>
            <a:spLocks noGrp="1"/>
          </p:cNvSpPr>
          <p:nvPr>
            <p:ph type="ftr" idx="1"/>
          </p:nvPr>
        </p:nvSpPr>
        <p:spPr>
          <a:xfrm>
            <a:off x="3124080" y="6356520"/>
            <a:ext cx="2894760" cy="36432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fr-FR" sz="1200" spc="-1" strike="noStrike">
                <a:solidFill>
                  <a:srgbClr val="8b8b8b"/>
                </a:solidFill>
                <a:latin typeface="Calibri"/>
              </a:defRPr>
            </a:lvl1pPr>
          </a:lstStyle>
          <a:p>
            <a:pPr indent="0" algn="ctr">
              <a:lnSpc>
                <a:spcPct val="100000"/>
              </a:lnSpc>
              <a:buNone/>
              <a:tabLst>
                <a:tab algn="l" pos="0"/>
              </a:tabLst>
            </a:pPr>
            <a:r>
              <a:rPr b="0" lang="fr-FR" sz="1200" spc="-1" strike="noStrike">
                <a:solidFill>
                  <a:srgbClr val="8b8b8b"/>
                </a:solidFill>
                <a:latin typeface="Calibri"/>
              </a:rPr>
              <a:t>&lt;pied de page&gt;</a:t>
            </a:r>
            <a:endParaRPr b="0" lang="fr-FR" sz="1200" spc="-1" strike="noStrike">
              <a:solidFill>
                <a:srgbClr val="000000"/>
              </a:solidFill>
              <a:latin typeface="Times New Roman"/>
            </a:endParaRPr>
          </a:p>
        </p:txBody>
      </p:sp>
      <p:sp>
        <p:nvSpPr>
          <p:cNvPr id="77" name="PlaceHolder 2"/>
          <p:cNvSpPr>
            <a:spLocks noGrp="1"/>
          </p:cNvSpPr>
          <p:nvPr>
            <p:ph type="sldNum" idx="2"/>
          </p:nvPr>
        </p:nvSpPr>
        <p:spPr>
          <a:xfrm>
            <a:off x="6553080" y="6356520"/>
            <a:ext cx="2133000" cy="36432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fr-FR" sz="1200" spc="-1" strike="noStrike">
                <a:solidFill>
                  <a:srgbClr val="8b8b8b"/>
                </a:solidFill>
                <a:latin typeface="Calibri"/>
              </a:defRPr>
            </a:lvl1pPr>
          </a:lstStyle>
          <a:p>
            <a:pPr indent="0" algn="r">
              <a:lnSpc>
                <a:spcPct val="100000"/>
              </a:lnSpc>
              <a:buNone/>
              <a:tabLst>
                <a:tab algn="l" pos="0"/>
              </a:tabLst>
            </a:pPr>
            <a:fld id="{3B92FC4C-1151-417B-B930-458CC7FE92A1}" type="slidenum">
              <a:rPr b="0" lang="fr-FR" sz="1200" spc="-1" strike="noStrike">
                <a:solidFill>
                  <a:srgbClr val="8b8b8b"/>
                </a:solidFill>
                <a:latin typeface="Calibri"/>
              </a:rPr>
              <a:t>&lt;numéro&gt;</a:t>
            </a:fld>
            <a:endParaRPr b="0" lang="fr-FR" sz="1200" spc="-1" strike="noStrike">
              <a:solidFill>
                <a:srgbClr val="000000"/>
              </a:solidFill>
              <a:latin typeface="Times New Roman"/>
            </a:endParaRPr>
          </a:p>
        </p:txBody>
      </p:sp>
      <p:sp>
        <p:nvSpPr>
          <p:cNvPr id="78" name="PlaceHolder 3"/>
          <p:cNvSpPr>
            <a:spLocks noGrp="1"/>
          </p:cNvSpPr>
          <p:nvPr>
            <p:ph type="dt" idx="3"/>
          </p:nvPr>
        </p:nvSpPr>
        <p:spPr>
          <a:xfrm>
            <a:off x="457200" y="6356520"/>
            <a:ext cx="2133000" cy="364320"/>
          </a:xfrm>
          <a:prstGeom prst="rect">
            <a:avLst/>
          </a:prstGeom>
          <a:noFill/>
          <a:ln w="0">
            <a:noFill/>
          </a:ln>
        </p:spPr>
        <p:txBody>
          <a:bodyPr lIns="90000" rIns="90000" tIns="45000" bIns="45000" anchor="ctr">
            <a:noAutofit/>
          </a:bodyPr>
          <a:lstStyle>
            <a:lvl1pPr indent="0">
              <a:buNone/>
              <a:defRPr b="0" lang="fr-FR" sz="1400" spc="-1" strike="noStrike">
                <a:solidFill>
                  <a:srgbClr val="000000"/>
                </a:solidFill>
                <a:latin typeface="Times New Roman"/>
              </a:defRPr>
            </a:lvl1pPr>
          </a:lstStyle>
          <a:p>
            <a:pPr indent="0">
              <a:buNone/>
            </a:pPr>
            <a:r>
              <a:rPr b="0" lang="fr-FR" sz="1400" spc="-1" strike="noStrike">
                <a:solidFill>
                  <a:srgbClr val="000000"/>
                </a:solidFill>
                <a:latin typeface="Times New Roman"/>
              </a:rPr>
              <a:t>&lt;date/heure&gt;</a:t>
            </a:r>
            <a:endParaRPr b="0" lang="fr-FR" sz="1400" spc="-1" strike="noStrike">
              <a:solidFill>
                <a:srgbClr val="000000"/>
              </a:solidFill>
              <a:latin typeface="Times New Roman"/>
            </a:endParaRPr>
          </a:p>
        </p:txBody>
      </p:sp>
      <p:sp>
        <p:nvSpPr>
          <p:cNvPr id="79" name="PlaceHolder 4"/>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r>
              <a:rPr b="0" lang="fr-FR" sz="4400" spc="-1" strike="noStrike">
                <a:solidFill>
                  <a:srgbClr val="000000"/>
                </a:solidFill>
                <a:latin typeface="Arial"/>
              </a:rPr>
              <a:t>Cliquez pour éditer le format du texte-titre</a:t>
            </a:r>
            <a:endParaRPr b="0" lang="fr-FR" sz="4400" spc="-1" strike="noStrike">
              <a:solidFill>
                <a:srgbClr val="000000"/>
              </a:solidFill>
              <a:latin typeface="Arial"/>
            </a:endParaRPr>
          </a:p>
        </p:txBody>
      </p:sp>
      <p:sp>
        <p:nvSpPr>
          <p:cNvPr id="80" name="PlaceHolder 5"/>
          <p:cNvSpPr>
            <a:spLocks noGrp="1"/>
          </p:cNvSpPr>
          <p:nvPr>
            <p:ph type="body"/>
          </p:nvPr>
        </p:nvSpPr>
        <p:spPr>
          <a:xfrm>
            <a:off x="457200" y="1604520"/>
            <a:ext cx="82292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fr-FR" sz="3200" spc="-1" strike="noStrike">
                <a:solidFill>
                  <a:srgbClr val="000000"/>
                </a:solidFill>
                <a:latin typeface="Arial"/>
              </a:rPr>
              <a:t>Cliquez pour éditer le format du plan de texte</a:t>
            </a:r>
            <a:endParaRPr b="0" lang="fr-FR"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fr-FR" sz="2800" spc="-1" strike="noStrike">
                <a:solidFill>
                  <a:srgbClr val="000000"/>
                </a:solidFill>
                <a:latin typeface="Arial"/>
              </a:rPr>
              <a:t>Second niveau de plan</a:t>
            </a:r>
            <a:endParaRPr b="0" lang="fr-FR"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fr-FR" sz="2400" spc="-1" strike="noStrike">
                <a:solidFill>
                  <a:srgbClr val="000000"/>
                </a:solidFill>
                <a:latin typeface="Arial"/>
              </a:rPr>
              <a:t>Troisième niveau de plan</a:t>
            </a:r>
            <a:endParaRPr b="0" lang="fr-FR"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fr-FR" sz="2000" spc="-1" strike="noStrike">
                <a:solidFill>
                  <a:srgbClr val="000000"/>
                </a:solidFill>
                <a:latin typeface="Arial"/>
              </a:rPr>
              <a:t>Quatrième niveau de plan</a:t>
            </a:r>
            <a:endParaRPr b="0" lang="fr-FR"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fr-FR" sz="2000" spc="-1" strike="noStrike">
                <a:solidFill>
                  <a:srgbClr val="000000"/>
                </a:solidFill>
                <a:latin typeface="Arial"/>
              </a:rPr>
              <a:t>Cinquième niveau de plan</a:t>
            </a:r>
            <a:endParaRPr b="0" lang="fr-FR"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fr-FR" sz="2000" spc="-1" strike="noStrike">
                <a:solidFill>
                  <a:srgbClr val="000000"/>
                </a:solidFill>
                <a:latin typeface="Arial"/>
              </a:rPr>
              <a:t>Sixième niveau de plan</a:t>
            </a:r>
            <a:endParaRPr b="0" lang="fr-FR"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fr-FR" sz="2000" spc="-1" strike="noStrike">
                <a:solidFill>
                  <a:srgbClr val="000000"/>
                </a:solidFill>
                <a:latin typeface="Arial"/>
              </a:rPr>
              <a:t>Septième niveau de plan</a:t>
            </a:r>
            <a:endParaRPr b="0" lang="fr-FR"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11.png"/><Relationship Id="rId3" Type="http://schemas.openxmlformats.org/officeDocument/2006/relationships/slideLayout" Target="../slideLayouts/slideLayout13.xml"/><Relationship Id="rId4"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9.png"/><Relationship Id="rId3" Type="http://schemas.openxmlformats.org/officeDocument/2006/relationships/image" Target="../media/image9.png"/><Relationship Id="rId4" Type="http://schemas.openxmlformats.org/officeDocument/2006/relationships/image" Target="../media/image9.png"/><Relationship Id="rId5" Type="http://schemas.openxmlformats.org/officeDocument/2006/relationships/image" Target="../media/image12.png"/><Relationship Id="rId6" Type="http://schemas.openxmlformats.org/officeDocument/2006/relationships/image" Target="../media/image12.png"/><Relationship Id="rId7" Type="http://schemas.openxmlformats.org/officeDocument/2006/relationships/image" Target="../media/image12.png"/><Relationship Id="rId8" Type="http://schemas.openxmlformats.org/officeDocument/2006/relationships/slideLayout" Target="../slideLayouts/slideLayout13.xml"/><Relationship Id="rId9"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5.png"/><Relationship Id="rId3" Type="http://schemas.openxmlformats.org/officeDocument/2006/relationships/slideLayout" Target="../slideLayouts/slideLayout13.xml"/><Relationship Id="rId4" Type="http://schemas.openxmlformats.org/officeDocument/2006/relationships/notesSlide" Target="../notesSlides/notesSlide12.xml"/>
</Relationships>
</file>

<file path=ppt/slides/_rels/slide13.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14.png"/><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slideLayout" Target="../slideLayouts/slideLayout13.xml"/><Relationship Id="rId6" Type="http://schemas.openxmlformats.org/officeDocument/2006/relationships/notesSlide" Target="../notesSlides/notesSlide13.xml"/>
</Relationships>
</file>

<file path=ppt/slides/_rels/slide14.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5.png"/><Relationship Id="rId3" Type="http://schemas.openxmlformats.org/officeDocument/2006/relationships/image" Target="../media/image16.png"/><Relationship Id="rId4" Type="http://schemas.openxmlformats.org/officeDocument/2006/relationships/slideLayout" Target="../slideLayouts/slideLayout13.xml"/><Relationship Id="rId5" Type="http://schemas.openxmlformats.org/officeDocument/2006/relationships/notesSlide" Target="../notesSlides/notesSlide14.xml"/>
</Relationships>
</file>

<file path=ppt/slides/_rels/slide15.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14.png"/><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slideLayout" Target="../slideLayouts/slideLayout13.xml"/><Relationship Id="rId6" Type="http://schemas.openxmlformats.org/officeDocument/2006/relationships/notesSlide" Target="../notesSlides/notesSlide15.xml"/>
</Relationships>
</file>

<file path=ppt/slides/_rels/slide16.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9.png"/><Relationship Id="rId3" Type="http://schemas.openxmlformats.org/officeDocument/2006/relationships/image" Target="../media/image9.png"/><Relationship Id="rId4" Type="http://schemas.openxmlformats.org/officeDocument/2006/relationships/image" Target="../media/image9.png"/><Relationship Id="rId5" Type="http://schemas.openxmlformats.org/officeDocument/2006/relationships/slideLayout" Target="../slideLayouts/slideLayout13.xml"/><Relationship Id="rId6" Type="http://schemas.openxmlformats.org/officeDocument/2006/relationships/notesSlide" Target="../notesSlides/notesSlide16.xml"/>
</Relationships>
</file>

<file path=ppt/slides/_rels/slide17.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9.png"/><Relationship Id="rId3" Type="http://schemas.openxmlformats.org/officeDocument/2006/relationships/image" Target="../media/image9.png"/><Relationship Id="rId4" Type="http://schemas.openxmlformats.org/officeDocument/2006/relationships/image" Target="../media/image9.png"/><Relationship Id="rId5" Type="http://schemas.openxmlformats.org/officeDocument/2006/relationships/slideLayout" Target="../slideLayouts/slideLayout13.xml"/><Relationship Id="rId6" Type="http://schemas.openxmlformats.org/officeDocument/2006/relationships/notesSlide" Target="../notesSlides/notesSlide17.xml"/>
</Relationships>
</file>

<file path=ppt/slides/_rels/slide18.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14.png"/><Relationship Id="rId3" Type="http://schemas.openxmlformats.org/officeDocument/2006/relationships/image" Target="../media/image15.png"/><Relationship Id="rId4" Type="http://schemas.openxmlformats.org/officeDocument/2006/relationships/slideLayout" Target="../slideLayouts/slideLayout13.xml"/><Relationship Id="rId5" Type="http://schemas.openxmlformats.org/officeDocument/2006/relationships/notesSlide" Target="../notesSlides/notesSlide18.xml"/>
</Relationships>
</file>

<file path=ppt/slides/_rels/slide19.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9.png"/><Relationship Id="rId3" Type="http://schemas.openxmlformats.org/officeDocument/2006/relationships/image" Target="../media/image9.png"/><Relationship Id="rId4" Type="http://schemas.openxmlformats.org/officeDocument/2006/relationships/image" Target="../media/image9.png"/><Relationship Id="rId5" Type="http://schemas.openxmlformats.org/officeDocument/2006/relationships/slideLayout" Target="../slideLayouts/slideLayout13.xml"/><Relationship Id="rId6" Type="http://schemas.openxmlformats.org/officeDocument/2006/relationships/notesSlide" Target="../notesSlides/notesSlide19.xml"/>
</Relationships>
</file>

<file path=ppt/slides/_rels/slide2.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Relationship Id="rId3" Type="http://schemas.openxmlformats.org/officeDocument/2006/relationships/notesSlide" Target="../notesSlides/notesSlide2.xml"/>
</Relationships>
</file>

<file path=ppt/slides/_rels/slide20.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9.png"/><Relationship Id="rId3" Type="http://schemas.openxmlformats.org/officeDocument/2006/relationships/image" Target="../media/image9.png"/><Relationship Id="rId4" Type="http://schemas.openxmlformats.org/officeDocument/2006/relationships/image" Target="../media/image9.png"/><Relationship Id="rId5" Type="http://schemas.openxmlformats.org/officeDocument/2006/relationships/slideLayout" Target="../slideLayouts/slideLayout13.xml"/><Relationship Id="rId6" Type="http://schemas.openxmlformats.org/officeDocument/2006/relationships/notesSlide" Target="../notesSlides/notesSlide20.xml"/>
</Relationships>
</file>

<file path=ppt/slides/_rels/slide21.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9.png"/><Relationship Id="rId3" Type="http://schemas.openxmlformats.org/officeDocument/2006/relationships/image" Target="../media/image9.png"/><Relationship Id="rId4" Type="http://schemas.openxmlformats.org/officeDocument/2006/relationships/image" Target="../media/image9.png"/><Relationship Id="rId5" Type="http://schemas.openxmlformats.org/officeDocument/2006/relationships/slideLayout" Target="../slideLayouts/slideLayout13.xml"/><Relationship Id="rId6" Type="http://schemas.openxmlformats.org/officeDocument/2006/relationships/notesSlide" Target="../notesSlides/notesSlide21.xml"/>
</Relationships>
</file>

<file path=ppt/slides/_rels/slide22.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14.png"/><Relationship Id="rId3" Type="http://schemas.openxmlformats.org/officeDocument/2006/relationships/image" Target="../media/image15.png"/><Relationship Id="rId4" Type="http://schemas.openxmlformats.org/officeDocument/2006/relationships/slideLayout" Target="../slideLayouts/slideLayout13.xml"/><Relationship Id="rId5" Type="http://schemas.openxmlformats.org/officeDocument/2006/relationships/notesSlide" Target="../notesSlides/notesSlide22.xml"/>
</Relationships>
</file>

<file path=ppt/slides/_rels/slide23.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9.png"/><Relationship Id="rId3" Type="http://schemas.openxmlformats.org/officeDocument/2006/relationships/image" Target="../media/image9.png"/><Relationship Id="rId4" Type="http://schemas.openxmlformats.org/officeDocument/2006/relationships/image" Target="../media/image9.png"/><Relationship Id="rId5" Type="http://schemas.openxmlformats.org/officeDocument/2006/relationships/slideLayout" Target="../slideLayouts/slideLayout13.xml"/><Relationship Id="rId6" Type="http://schemas.openxmlformats.org/officeDocument/2006/relationships/notesSlide" Target="../notesSlides/notesSlide23.xml"/>
</Relationships>
</file>

<file path=ppt/slides/_rels/slide24.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18.png"/><Relationship Id="rId3" Type="http://schemas.microsoft.com/office/2007/relationships/hdphoto" Target="../media/hdphoto1.wdp"/><Relationship Id="rId4" Type="http://schemas.openxmlformats.org/officeDocument/2006/relationships/image" Target="../media/image19.png"/><Relationship Id="rId5" Type="http://schemas.microsoft.com/office/2007/relationships/hdphoto" Target="../media/hdphoto2.wdp"/><Relationship Id="rId6" Type="http://schemas.openxmlformats.org/officeDocument/2006/relationships/slideLayout" Target="../slideLayouts/slideLayout1.xml"/>
</Relationships>
</file>

<file path=ppt/slides/_rels/slide3.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Relationship Id="rId3" Type="http://schemas.openxmlformats.org/officeDocument/2006/relationships/notesSlide" Target="../notesSlides/notesSlide3.xml"/>
</Relationships>
</file>

<file path=ppt/slides/_rels/slide4.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Relationship Id="rId3"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Relationship Id="rId3"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Relationship Id="rId3"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25.xml"/>
</Relationships>
</file>

<file path=ppt/slides/_rels/slide8.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slideLayout" Target="../slideLayouts/slideLayout13.xml"/><Relationship Id="rId5"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9.png"/><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9.png"/><Relationship Id="rId6" Type="http://schemas.openxmlformats.org/officeDocument/2006/relationships/slideLayout" Target="../slideLayouts/slideLayout13.xml"/><Relationship Id="rId7"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3" name="Image 6_0" descr=""/>
          <p:cNvPicPr/>
          <p:nvPr/>
        </p:nvPicPr>
        <p:blipFill>
          <a:blip r:embed="rId1"/>
          <a:stretch/>
        </p:blipFill>
        <p:spPr>
          <a:xfrm>
            <a:off x="0" y="0"/>
            <a:ext cx="9130320" cy="6844320"/>
          </a:xfrm>
          <a:prstGeom prst="rect">
            <a:avLst/>
          </a:prstGeom>
          <a:ln w="0">
            <a:noFill/>
          </a:ln>
        </p:spPr>
      </p:pic>
      <p:pic>
        <p:nvPicPr>
          <p:cNvPr id="124" name="Picture 2_0" descr="C:\Users\Mathilde\Downloads\cadre_blanc.png"/>
          <p:cNvPicPr/>
          <p:nvPr/>
        </p:nvPicPr>
        <p:blipFill>
          <a:blip r:embed="rId2"/>
          <a:stretch/>
        </p:blipFill>
        <p:spPr>
          <a:xfrm>
            <a:off x="4223880" y="836640"/>
            <a:ext cx="4917600" cy="5171040"/>
          </a:xfrm>
          <a:prstGeom prst="rect">
            <a:avLst/>
          </a:prstGeom>
          <a:ln w="0">
            <a:noFill/>
          </a:ln>
        </p:spPr>
      </p:pic>
      <p:pic>
        <p:nvPicPr>
          <p:cNvPr id="125" name="Picture 2_1" descr="C:\wamp\www\VIRALGAMES_2012-Corporate\Graphs\Sources\Images\ombre.png"/>
          <p:cNvPicPr/>
          <p:nvPr/>
        </p:nvPicPr>
        <p:blipFill>
          <a:blip r:embed="rId3"/>
          <a:stretch/>
        </p:blipFill>
        <p:spPr>
          <a:xfrm>
            <a:off x="5461200" y="5454000"/>
            <a:ext cx="2438640" cy="265680"/>
          </a:xfrm>
          <a:prstGeom prst="rect">
            <a:avLst/>
          </a:prstGeom>
          <a:ln w="0">
            <a:noFill/>
          </a:ln>
        </p:spPr>
      </p:pic>
      <p:sp>
        <p:nvSpPr>
          <p:cNvPr id="126" name="CustomShape 1"/>
          <p:cNvSpPr/>
          <p:nvPr/>
        </p:nvSpPr>
        <p:spPr>
          <a:xfrm>
            <a:off x="155520" y="-144360"/>
            <a:ext cx="291240" cy="2912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fr-FR" sz="1800" spc="-1" strike="noStrike">
              <a:solidFill>
                <a:srgbClr val="000000"/>
              </a:solidFill>
              <a:latin typeface="Arial"/>
              <a:ea typeface="DejaVu Sans"/>
            </a:endParaRPr>
          </a:p>
        </p:txBody>
      </p:sp>
      <p:sp>
        <p:nvSpPr>
          <p:cNvPr id="127" name="CustomShape 2"/>
          <p:cNvSpPr/>
          <p:nvPr/>
        </p:nvSpPr>
        <p:spPr>
          <a:xfrm>
            <a:off x="307800" y="7920"/>
            <a:ext cx="291240" cy="2912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fr-FR" sz="1800" spc="-1" strike="noStrike">
              <a:solidFill>
                <a:srgbClr val="000000"/>
              </a:solidFill>
              <a:latin typeface="Arial"/>
              <a:ea typeface="DejaVu Sans"/>
            </a:endParaRPr>
          </a:p>
        </p:txBody>
      </p:sp>
      <p:sp>
        <p:nvSpPr>
          <p:cNvPr id="128" name="CustomShape 3"/>
          <p:cNvSpPr/>
          <p:nvPr/>
        </p:nvSpPr>
        <p:spPr>
          <a:xfrm>
            <a:off x="4412520" y="2255400"/>
            <a:ext cx="4684320" cy="2536560"/>
          </a:xfrm>
          <a:prstGeom prst="rect">
            <a:avLst/>
          </a:prstGeom>
          <a:noFill/>
          <a:ln w="0">
            <a:noFill/>
          </a:ln>
        </p:spPr>
        <p:style>
          <a:lnRef idx="0"/>
          <a:fillRef idx="0"/>
          <a:effectRef idx="0"/>
          <a:fontRef idx="minor"/>
        </p:style>
        <p:txBody>
          <a:bodyPr lIns="90000" rIns="90000" tIns="45000" bIns="45000" anchor="ctr" anchorCtr="1">
            <a:normAutofit/>
          </a:bodyPr>
          <a:p>
            <a:pPr algn="ctr">
              <a:lnSpc>
                <a:spcPct val="100000"/>
              </a:lnSpc>
              <a:tabLst>
                <a:tab algn="l" pos="408240"/>
              </a:tabLst>
            </a:pPr>
            <a:endParaRPr b="0" lang="fr-FR" sz="4000" spc="-1" strike="noStrike">
              <a:solidFill>
                <a:srgbClr val="000000"/>
              </a:solidFill>
              <a:latin typeface="Arial"/>
            </a:endParaRPr>
          </a:p>
          <a:p>
            <a:pPr algn="ctr">
              <a:lnSpc>
                <a:spcPct val="100000"/>
              </a:lnSpc>
              <a:tabLst>
                <a:tab algn="l" pos="408240"/>
              </a:tabLst>
            </a:pPr>
            <a:r>
              <a:rPr b="0" lang="fr-FR" sz="4000" spc="-1" strike="noStrike">
                <a:solidFill>
                  <a:srgbClr val="666666"/>
                </a:solidFill>
                <a:latin typeface="Tahoma"/>
                <a:ea typeface="DejaVu Sans"/>
              </a:rPr>
              <a:t>Orange </a:t>
            </a:r>
            <a:endParaRPr b="0" lang="fr-FR" sz="4000" spc="-1" strike="noStrike">
              <a:solidFill>
                <a:srgbClr val="000000"/>
              </a:solidFill>
              <a:latin typeface="Arial"/>
            </a:endParaRPr>
          </a:p>
          <a:p>
            <a:pPr algn="ctr">
              <a:lnSpc>
                <a:spcPct val="100000"/>
              </a:lnSpc>
              <a:tabLst>
                <a:tab algn="l" pos="408240"/>
              </a:tabLst>
            </a:pPr>
            <a:r>
              <a:rPr b="0" lang="fr-FR" sz="4000" spc="-1" strike="noStrike">
                <a:solidFill>
                  <a:srgbClr val="666666"/>
                </a:solidFill>
                <a:latin typeface="Tahoma"/>
                <a:ea typeface="DejaVu Sans"/>
              </a:rPr>
              <a:t>Serious Game VE 2024</a:t>
            </a:r>
            <a:endParaRPr b="0" lang="fr-FR" sz="4000" spc="-1" strike="noStrike">
              <a:solidFill>
                <a:srgbClr val="000000"/>
              </a:solidFill>
              <a:latin typeface="Arial"/>
            </a:endParaRPr>
          </a:p>
          <a:p>
            <a:pPr algn="ctr">
              <a:lnSpc>
                <a:spcPct val="100000"/>
              </a:lnSpc>
              <a:tabLst>
                <a:tab algn="l" pos="408240"/>
              </a:tabLst>
            </a:pPr>
            <a:endParaRPr b="0" lang="fr-FR" sz="4000" spc="-1" strike="noStrike">
              <a:solidFill>
                <a:srgbClr val="000000"/>
              </a:solidFill>
              <a:latin typeface="Arial"/>
            </a:endParaRPr>
          </a:p>
          <a:p>
            <a:pPr algn="ctr">
              <a:lnSpc>
                <a:spcPct val="100000"/>
              </a:lnSpc>
              <a:tabLst>
                <a:tab algn="l" pos="408240"/>
              </a:tabLst>
            </a:pPr>
            <a:endParaRPr b="0" lang="fr-FR" sz="4000" spc="-1" strike="noStrike">
              <a:solidFill>
                <a:srgbClr val="000000"/>
              </a:solidFill>
              <a:latin typeface="Arial"/>
            </a:endParaRPr>
          </a:p>
        </p:txBody>
      </p:sp>
      <p:pic>
        <p:nvPicPr>
          <p:cNvPr id="129" name="" descr=""/>
          <p:cNvPicPr/>
          <p:nvPr/>
        </p:nvPicPr>
        <p:blipFill>
          <a:blip r:embed="rId4"/>
          <a:stretch/>
        </p:blipFill>
        <p:spPr>
          <a:xfrm>
            <a:off x="4982040" y="1216080"/>
            <a:ext cx="3621240" cy="467280"/>
          </a:xfrm>
          <a:prstGeom prst="rect">
            <a:avLst/>
          </a:prstGeom>
          <a:ln w="0">
            <a:noFill/>
          </a:ln>
        </p:spPr>
      </p:pic>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7" name="CustomShape 8"/>
          <p:cNvSpPr/>
          <p:nvPr/>
        </p:nvSpPr>
        <p:spPr>
          <a:xfrm>
            <a:off x="457200" y="274680"/>
            <a:ext cx="8259480" cy="11293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P&amp;C : Je réserve mon véhicule (OAP)</a:t>
            </a:r>
            <a:endParaRPr b="0" lang="fr-FR" sz="2400" spc="-1" strike="noStrike">
              <a:solidFill>
                <a:srgbClr val="000000"/>
              </a:solidFill>
              <a:latin typeface="Arial"/>
            </a:endParaRPr>
          </a:p>
        </p:txBody>
      </p:sp>
      <p:sp>
        <p:nvSpPr>
          <p:cNvPr id="188" name="Line 7"/>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189" name="Picture 2_ 6" descr="C:\wamp\www\VIRALGAMES_2012-Corporate\Graphs\Sources\Images\vague_bordure.png"/>
          <p:cNvPicPr/>
          <p:nvPr/>
        </p:nvPicPr>
        <p:blipFill>
          <a:blip r:embed="rId1"/>
          <a:stretch/>
        </p:blipFill>
        <p:spPr>
          <a:xfrm>
            <a:off x="8316360" y="0"/>
            <a:ext cx="813960" cy="6844320"/>
          </a:xfrm>
          <a:prstGeom prst="rect">
            <a:avLst/>
          </a:prstGeom>
          <a:ln w="0">
            <a:noFill/>
          </a:ln>
        </p:spPr>
      </p:pic>
      <p:sp>
        <p:nvSpPr>
          <p:cNvPr id="190" name="CustomShape 36"/>
          <p:cNvSpPr/>
          <p:nvPr/>
        </p:nvSpPr>
        <p:spPr>
          <a:xfrm>
            <a:off x="6553080" y="6356520"/>
            <a:ext cx="2120040" cy="35136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A0F7DED3-DC66-4A3A-9D51-7031ADA78B78}"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191" name="CustomShape 37"/>
          <p:cNvSpPr/>
          <p:nvPr/>
        </p:nvSpPr>
        <p:spPr>
          <a:xfrm>
            <a:off x="4464000" y="1080000"/>
            <a:ext cx="3238200" cy="5578200"/>
          </a:xfrm>
          <a:prstGeom prst="rect">
            <a:avLst/>
          </a:prstGeom>
          <a:noFill/>
          <a:ln w="9360">
            <a:solidFill>
              <a:srgbClr val="808080"/>
            </a:solidFill>
            <a:prstDash val="dashDot"/>
            <a:miter/>
          </a:ln>
        </p:spPr>
        <p:style>
          <a:lnRef idx="0"/>
          <a:fillRef idx="0"/>
          <a:effectRef idx="0"/>
          <a:fontRef idx="minor"/>
        </p:style>
        <p: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p:txBody>
      </p:sp>
      <p:sp>
        <p:nvSpPr>
          <p:cNvPr id="192" name=""/>
          <p:cNvSpPr/>
          <p:nvPr/>
        </p:nvSpPr>
        <p:spPr>
          <a:xfrm>
            <a:off x="314640" y="1757880"/>
            <a:ext cx="3986280" cy="2850480"/>
          </a:xfrm>
          <a:prstGeom prst="wedgeRoundRectCallout">
            <a:avLst>
              <a:gd name="adj1" fmla="val 60370"/>
              <a:gd name="adj2" fmla="val -22542"/>
              <a:gd name="adj3" fmla="val 16667"/>
            </a:avLst>
          </a:prstGeom>
          <a:solidFill>
            <a:srgbClr val="eeeeee"/>
          </a:solidFill>
          <a:ln w="0">
            <a:solidFill>
              <a:srgbClr val="254061"/>
            </a:solidFill>
          </a:ln>
        </p:spPr>
        <p:style>
          <a:lnRef idx="0"/>
          <a:fillRef idx="0"/>
          <a:effectRef idx="0"/>
          <a:fontRef idx="minor"/>
        </p:style>
        <p:txBody>
          <a:bodyPr lIns="90000" rIns="90000" tIns="45000" bIns="45000" anchor="t">
            <a:noAutofit/>
          </a:bodyPr>
          <a:p>
            <a:pPr>
              <a:lnSpc>
                <a:spcPct val="100000"/>
              </a:lnSpc>
            </a:pPr>
            <a:r>
              <a:rPr b="0" lang="fr-FR" sz="1200" spc="-1" strike="noStrike">
                <a:solidFill>
                  <a:srgbClr val="000000"/>
                </a:solidFill>
                <a:latin typeface="Arial"/>
                <a:ea typeface="DejaVu Sans"/>
              </a:rPr>
              <a:t>Marc et Sophie discutent de la préparation de leur voyage.</a:t>
            </a:r>
            <a:endParaRPr b="0" lang="fr-FR" sz="1200" spc="-1" strike="noStrike">
              <a:solidFill>
                <a:srgbClr val="000000"/>
              </a:solidFill>
              <a:latin typeface="Arial"/>
            </a:endParaRPr>
          </a:p>
          <a:p>
            <a:pPr>
              <a:lnSpc>
                <a:spcPct val="100000"/>
              </a:lnSpc>
            </a:pPr>
            <a:endParaRPr b="0" lang="fr-FR" sz="1200" spc="-1" strike="noStrike">
              <a:solidFill>
                <a:srgbClr val="000000"/>
              </a:solidFill>
              <a:latin typeface="Arial"/>
            </a:endParaRPr>
          </a:p>
          <a:p>
            <a:pPr>
              <a:lnSpc>
                <a:spcPct val="100000"/>
              </a:lnSpc>
            </a:pPr>
            <a:r>
              <a:rPr b="0" lang="fr-FR" sz="1200" spc="-1" strike="noStrike">
                <a:solidFill>
                  <a:srgbClr val="000000"/>
                </a:solidFill>
                <a:latin typeface="Arial"/>
                <a:ea typeface="DejaVu Sans"/>
              </a:rPr>
              <a:t>Marc se connecte sur OAP et commence la réservation d’un véhicule.</a:t>
            </a:r>
            <a:endParaRPr b="0" lang="fr-FR" sz="1200" spc="-1" strike="noStrike">
              <a:solidFill>
                <a:srgbClr val="000000"/>
              </a:solidFill>
              <a:latin typeface="Arial"/>
            </a:endParaRPr>
          </a:p>
          <a:p>
            <a:pPr>
              <a:lnSpc>
                <a:spcPct val="100000"/>
              </a:lnSpc>
            </a:pPr>
            <a:endParaRPr b="0" lang="fr-FR" sz="1200" spc="-1" strike="noStrike">
              <a:solidFill>
                <a:srgbClr val="000000"/>
              </a:solidFill>
              <a:latin typeface="Arial"/>
            </a:endParaRPr>
          </a:p>
          <a:p>
            <a:pPr>
              <a:lnSpc>
                <a:spcPct val="100000"/>
              </a:lnSpc>
            </a:pPr>
            <a:r>
              <a:rPr b="0" lang="fr-FR" sz="1200" spc="-1" strike="noStrike">
                <a:solidFill>
                  <a:srgbClr val="000000"/>
                </a:solidFill>
                <a:latin typeface="Arial"/>
                <a:ea typeface="DejaVu Sans"/>
              </a:rPr>
              <a:t>Enchainement de différents écrans de l’application OAP. Le joueur doit cliquer sur différents endroits pour découvrir comment se fait la réservation.</a:t>
            </a:r>
            <a:endParaRPr b="0" lang="fr-FR" sz="1200" spc="-1" strike="noStrike">
              <a:solidFill>
                <a:srgbClr val="000000"/>
              </a:solidFill>
              <a:latin typeface="Arial"/>
            </a:endParaRPr>
          </a:p>
          <a:p>
            <a:pPr>
              <a:lnSpc>
                <a:spcPct val="100000"/>
              </a:lnSpc>
            </a:pPr>
            <a:endParaRPr b="0" lang="fr-FR" sz="1200" spc="-1" strike="noStrike">
              <a:solidFill>
                <a:srgbClr val="000000"/>
              </a:solidFill>
              <a:latin typeface="Arial"/>
            </a:endParaRPr>
          </a:p>
          <a:p>
            <a:pPr>
              <a:lnSpc>
                <a:spcPct val="100000"/>
              </a:lnSpc>
            </a:pPr>
            <a:r>
              <a:rPr b="0" lang="fr-FR" sz="1200" spc="-1" strike="noStrike">
                <a:solidFill>
                  <a:srgbClr val="000000"/>
                </a:solidFill>
                <a:latin typeface="Arial"/>
                <a:ea typeface="DejaVu Sans"/>
              </a:rPr>
              <a:t>On lui indique des astuces pour faciliter la réservation.</a:t>
            </a:r>
            <a:endParaRPr b="0" lang="fr-FR" sz="1200" spc="-1" strike="noStrike">
              <a:solidFill>
                <a:srgbClr val="000000"/>
              </a:solidFill>
              <a:latin typeface="Arial"/>
            </a:endParaRPr>
          </a:p>
          <a:p>
            <a:pPr>
              <a:lnSpc>
                <a:spcPct val="100000"/>
              </a:lnSpc>
            </a:pPr>
            <a:endParaRPr b="0" lang="fr-FR" sz="1200" spc="-1" strike="noStrike">
              <a:solidFill>
                <a:srgbClr val="000000"/>
              </a:solidFill>
              <a:latin typeface="Arial"/>
            </a:endParaRPr>
          </a:p>
          <a:p>
            <a:pPr>
              <a:lnSpc>
                <a:spcPct val="100000"/>
              </a:lnSpc>
            </a:pPr>
            <a:r>
              <a:rPr b="0" lang="fr-FR" sz="1200" spc="-1" strike="noStrike">
                <a:solidFill>
                  <a:srgbClr val="000000"/>
                </a:solidFill>
                <a:highlight>
                  <a:srgbClr val="ffff00"/>
                </a:highlight>
                <a:latin typeface="Arial"/>
                <a:ea typeface="DejaVu Sans"/>
              </a:rPr>
              <a:t>Écrans à fournir</a:t>
            </a:r>
            <a:endParaRPr b="0" lang="fr-FR" sz="1200" spc="-1" strike="noStrike">
              <a:solidFill>
                <a:srgbClr val="000000"/>
              </a:solidFill>
              <a:latin typeface="Arial"/>
            </a:endParaRPr>
          </a:p>
        </p:txBody>
      </p:sp>
      <p:pic>
        <p:nvPicPr>
          <p:cNvPr id="193" name="" descr=""/>
          <p:cNvPicPr/>
          <p:nvPr/>
        </p:nvPicPr>
        <p:blipFill>
          <a:blip r:embed="rId2"/>
          <a:stretch/>
        </p:blipFill>
        <p:spPr>
          <a:xfrm>
            <a:off x="4857480" y="1323720"/>
            <a:ext cx="2604240" cy="5130720"/>
          </a:xfrm>
          <a:prstGeom prst="rect">
            <a:avLst/>
          </a:prstGeom>
          <a:ln w="0">
            <a:noFill/>
          </a:ln>
        </p:spPr>
      </p:pic>
      <p:sp>
        <p:nvSpPr>
          <p:cNvPr id="194" name=""/>
          <p:cNvSpPr/>
          <p:nvPr/>
        </p:nvSpPr>
        <p:spPr>
          <a:xfrm>
            <a:off x="6087960" y="2415600"/>
            <a:ext cx="1073520" cy="556200"/>
          </a:xfrm>
          <a:prstGeom prst="wedgeRoundRectCallout">
            <a:avLst>
              <a:gd name="adj1" fmla="val -43231"/>
              <a:gd name="adj2" fmla="val -85226"/>
              <a:gd name="adj3" fmla="val 16667"/>
            </a:avLst>
          </a:prstGeom>
          <a:solidFill>
            <a:srgbClr val="ffffff"/>
          </a:solidFill>
          <a:ln w="38160">
            <a:solidFill>
              <a:srgbClr val="ff0000"/>
            </a:solidFill>
            <a:round/>
          </a:ln>
        </p:spPr>
        <p:style>
          <a:lnRef idx="0"/>
          <a:fillRef idx="0"/>
          <a:effectRef idx="0"/>
          <a:fontRef idx="minor"/>
        </p:style>
        <p:txBody>
          <a:bodyPr lIns="109080" rIns="109080" tIns="64080" bIns="64080" anchor="ctr">
            <a:noAutofit/>
          </a:bodyPr>
          <a:p>
            <a:pPr algn="ctr">
              <a:lnSpc>
                <a:spcPct val="100000"/>
              </a:lnSpc>
            </a:pPr>
            <a:r>
              <a:rPr b="1" lang="fr-FR" sz="900" spc="-1" strike="noStrike">
                <a:solidFill>
                  <a:srgbClr val="000000"/>
                </a:solidFill>
                <a:latin typeface="Arial"/>
                <a:ea typeface="DejaVu Sans"/>
              </a:rPr>
              <a:t>Triez pour voir les VE en premier</a:t>
            </a:r>
            <a:endParaRPr b="0" lang="fr-FR" sz="900" spc="-1" strike="noStrike">
              <a:solidFill>
                <a:srgbClr val="000000"/>
              </a:solidFill>
              <a:latin typeface="Arial"/>
            </a:endParaRPr>
          </a:p>
        </p:txBody>
      </p:sp>
      <p:sp>
        <p:nvSpPr>
          <p:cNvPr id="195" name=""/>
          <p:cNvSpPr/>
          <p:nvPr/>
        </p:nvSpPr>
        <p:spPr>
          <a:xfrm>
            <a:off x="5862600" y="5613840"/>
            <a:ext cx="647640" cy="627840"/>
          </a:xfrm>
          <a:prstGeom prst="ellipse">
            <a:avLst/>
          </a:prstGeom>
          <a:noFill/>
          <a:ln w="38160">
            <a:solidFill>
              <a:srgbClr val="ff0000"/>
            </a:solidFill>
            <a:round/>
          </a:ln>
        </p:spPr>
        <p:style>
          <a:lnRef idx="0"/>
          <a:fillRef idx="0"/>
          <a:effectRef idx="0"/>
          <a:fontRef idx="minor"/>
        </p:style>
        <p:txBody>
          <a:bodyPr lIns="109080" rIns="109080" tIns="64080" bIns="64080" anchor="ctr">
            <a:noAutofit/>
          </a:bodyPr>
          <a:p>
            <a:pPr>
              <a:lnSpc>
                <a:spcPct val="100000"/>
              </a:lnSpc>
            </a:pPr>
            <a:endParaRPr b="0" lang="fr-FR" sz="1800" spc="-1" strike="noStrike">
              <a:solidFill>
                <a:srgbClr val="000000"/>
              </a:solidFill>
              <a:latin typeface="Arial"/>
              <a:ea typeface="DejaVu Sans"/>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6" name="CustomShape 78"/>
          <p:cNvSpPr/>
          <p:nvPr/>
        </p:nvSpPr>
        <p:spPr>
          <a:xfrm>
            <a:off x="457200" y="274680"/>
            <a:ext cx="8259480" cy="11293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Niveau 1 achevé !</a:t>
            </a:r>
            <a:endParaRPr b="0" lang="fr-FR" sz="2400" spc="-1" strike="noStrike">
              <a:solidFill>
                <a:srgbClr val="000000"/>
              </a:solidFill>
              <a:latin typeface="Arial"/>
            </a:endParaRPr>
          </a:p>
        </p:txBody>
      </p:sp>
      <p:sp>
        <p:nvSpPr>
          <p:cNvPr id="197" name="Line 17"/>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198" name="Picture 2_ 16" descr="C:\wamp\www\VIRALGAMES_2012-Corporate\Graphs\Sources\Images\vague_bordure.png"/>
          <p:cNvPicPr/>
          <p:nvPr/>
        </p:nvPicPr>
        <p:blipFill>
          <a:blip r:embed="rId1"/>
          <a:stretch/>
        </p:blipFill>
        <p:spPr>
          <a:xfrm>
            <a:off x="8316360" y="0"/>
            <a:ext cx="813960" cy="6844320"/>
          </a:xfrm>
          <a:prstGeom prst="rect">
            <a:avLst/>
          </a:prstGeom>
          <a:ln w="0">
            <a:noFill/>
          </a:ln>
        </p:spPr>
      </p:pic>
      <p:sp>
        <p:nvSpPr>
          <p:cNvPr id="199" name="CustomShape 79"/>
          <p:cNvSpPr/>
          <p:nvPr/>
        </p:nvSpPr>
        <p:spPr>
          <a:xfrm>
            <a:off x="6553080" y="6356520"/>
            <a:ext cx="2120040" cy="35136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1CBB69C1-1023-464B-8C11-4C2CEF961591}"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200" name="CustomShape 80"/>
          <p:cNvSpPr/>
          <p:nvPr/>
        </p:nvSpPr>
        <p:spPr>
          <a:xfrm>
            <a:off x="4464000" y="1080000"/>
            <a:ext cx="3238200" cy="5578200"/>
          </a:xfrm>
          <a:prstGeom prst="rect">
            <a:avLst/>
          </a:prstGeom>
          <a:noFill/>
          <a:ln w="9360">
            <a:solidFill>
              <a:srgbClr val="808080"/>
            </a:solidFill>
            <a:prstDash val="dashDot"/>
            <a:miter/>
          </a:ln>
        </p:spPr>
        <p:style>
          <a:lnRef idx="0"/>
          <a:fillRef idx="0"/>
          <a:effectRef idx="0"/>
          <a:fontRef idx="minor"/>
        </p:style>
        <p: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p:txBody>
      </p:sp>
      <p:sp>
        <p:nvSpPr>
          <p:cNvPr id="201" name=""/>
          <p:cNvSpPr/>
          <p:nvPr/>
        </p:nvSpPr>
        <p:spPr>
          <a:xfrm>
            <a:off x="4968000" y="1260000"/>
            <a:ext cx="1727280" cy="5122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BRAVO !!!</a:t>
            </a:r>
            <a:endParaRPr b="0" lang="fr-FR" sz="800" spc="-1" strike="noStrike">
              <a:solidFill>
                <a:srgbClr val="000000"/>
              </a:solidFill>
              <a:latin typeface="Arial"/>
            </a:endParaRPr>
          </a:p>
          <a:p>
            <a:pPr>
              <a:lnSpc>
                <a:spcPct val="100000"/>
              </a:lnSpc>
            </a:pPr>
            <a:r>
              <a:rPr b="0" lang="fr-FR" sz="800" spc="-1" strike="noStrike">
                <a:solidFill>
                  <a:srgbClr val="000000"/>
                </a:solidFill>
                <a:latin typeface="Arial"/>
                <a:ea typeface="DejaVu Sans"/>
              </a:rPr>
              <a:t>Lorem ipsum dolor sit amet, consectetur adipiscing elit, sed...</a:t>
            </a:r>
            <a:endParaRPr b="0" lang="fr-FR" sz="800" spc="-1" strike="noStrike">
              <a:solidFill>
                <a:srgbClr val="000000"/>
              </a:solidFill>
              <a:latin typeface="Arial"/>
            </a:endParaRPr>
          </a:p>
        </p:txBody>
      </p:sp>
      <p:pic>
        <p:nvPicPr>
          <p:cNvPr id="202" name="" descr=""/>
          <p:cNvPicPr/>
          <p:nvPr/>
        </p:nvPicPr>
        <p:blipFill>
          <a:blip r:embed="rId2"/>
          <a:srcRect l="50371" t="49196" r="33713" b="27272"/>
          <a:stretch/>
        </p:blipFill>
        <p:spPr>
          <a:xfrm>
            <a:off x="4500360" y="1224360"/>
            <a:ext cx="394920" cy="394920"/>
          </a:xfrm>
          <a:prstGeom prst="rect">
            <a:avLst/>
          </a:prstGeom>
          <a:ln w="0">
            <a:noFill/>
          </a:ln>
        </p:spPr>
      </p:pic>
      <p:sp>
        <p:nvSpPr>
          <p:cNvPr id="203" name=""/>
          <p:cNvSpPr/>
          <p:nvPr/>
        </p:nvSpPr>
        <p:spPr>
          <a:xfrm>
            <a:off x="4968000" y="2113560"/>
            <a:ext cx="2231280" cy="94572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Tu gagnes 45 056 points !</a:t>
            </a:r>
            <a:endParaRPr b="0" lang="fr-FR" sz="800" spc="-1" strike="noStrike">
              <a:solidFill>
                <a:srgbClr val="000000"/>
              </a:solidFill>
              <a:latin typeface="Arial"/>
            </a:endParaRPr>
          </a:p>
        </p:txBody>
      </p:sp>
      <p:pic>
        <p:nvPicPr>
          <p:cNvPr id="204" name="" descr=""/>
          <p:cNvPicPr/>
          <p:nvPr/>
        </p:nvPicPr>
        <p:blipFill>
          <a:blip r:embed="rId3"/>
          <a:srcRect l="19898" t="50208" r="64102" b="27272"/>
          <a:stretch/>
        </p:blipFill>
        <p:spPr>
          <a:xfrm>
            <a:off x="4522680" y="2114280"/>
            <a:ext cx="396720" cy="377640"/>
          </a:xfrm>
          <a:prstGeom prst="rect">
            <a:avLst/>
          </a:prstGeom>
          <a:ln w="0">
            <a:noFill/>
          </a:ln>
        </p:spPr>
      </p:pic>
      <p:sp>
        <p:nvSpPr>
          <p:cNvPr id="205" name=""/>
          <p:cNvSpPr/>
          <p:nvPr/>
        </p:nvSpPr>
        <p:spPr>
          <a:xfrm>
            <a:off x="5399640" y="3402000"/>
            <a:ext cx="2231280" cy="541440"/>
          </a:xfrm>
          <a:prstGeom prst="rect">
            <a:avLst/>
          </a:prstGeom>
          <a:solidFill>
            <a:srgbClr val="ffb66c"/>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Lorem ipsum dolor sit amet, consectetur adipiscing elit, sed do eiusmod tempor incididunt ut labore et dolore magna aliqua.</a:t>
            </a:r>
            <a:endParaRPr b="0" lang="fr-FR" sz="800" spc="-1" strike="noStrike">
              <a:solidFill>
                <a:srgbClr val="000000"/>
              </a:solidFill>
              <a:latin typeface="Arial"/>
            </a:endParaRPr>
          </a:p>
        </p:txBody>
      </p:sp>
      <p:sp>
        <p:nvSpPr>
          <p:cNvPr id="206" name=""/>
          <p:cNvSpPr/>
          <p:nvPr/>
        </p:nvSpPr>
        <p:spPr>
          <a:xfrm>
            <a:off x="4981320" y="4165560"/>
            <a:ext cx="1727280" cy="5122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Lorem ipsum dolor sit amet, consectetur adipiscing elit, sed do eiusmod tempor incididunt !!</a:t>
            </a:r>
            <a:endParaRPr b="0" lang="fr-FR" sz="800" spc="-1" strike="noStrike">
              <a:solidFill>
                <a:srgbClr val="000000"/>
              </a:solidFill>
              <a:latin typeface="Arial"/>
            </a:endParaRPr>
          </a:p>
        </p:txBody>
      </p:sp>
      <p:pic>
        <p:nvPicPr>
          <p:cNvPr id="207" name="" descr=""/>
          <p:cNvPicPr/>
          <p:nvPr/>
        </p:nvPicPr>
        <p:blipFill>
          <a:blip r:embed="rId4"/>
          <a:srcRect l="50371" t="49196" r="33713" b="27272"/>
          <a:stretch/>
        </p:blipFill>
        <p:spPr>
          <a:xfrm>
            <a:off x="4513680" y="4129920"/>
            <a:ext cx="394920" cy="394920"/>
          </a:xfrm>
          <a:prstGeom prst="rect">
            <a:avLst/>
          </a:prstGeom>
          <a:ln w="0">
            <a:noFill/>
          </a:ln>
        </p:spPr>
      </p:pic>
      <p:sp>
        <p:nvSpPr>
          <p:cNvPr id="208" name=""/>
          <p:cNvSpPr/>
          <p:nvPr/>
        </p:nvSpPr>
        <p:spPr>
          <a:xfrm>
            <a:off x="4981320" y="4767120"/>
            <a:ext cx="1515960" cy="2890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Lorem ipsum dolor sit !!!</a:t>
            </a:r>
            <a:endParaRPr b="0" lang="fr-FR" sz="800" spc="-1" strike="noStrike">
              <a:solidFill>
                <a:srgbClr val="000000"/>
              </a:solidFill>
              <a:latin typeface="Arial"/>
            </a:endParaRPr>
          </a:p>
        </p:txBody>
      </p:sp>
      <p:sp>
        <p:nvSpPr>
          <p:cNvPr id="209" name="CustomShape 81"/>
          <p:cNvSpPr/>
          <p:nvPr/>
        </p:nvSpPr>
        <p:spPr>
          <a:xfrm>
            <a:off x="4580640" y="6141960"/>
            <a:ext cx="3031560" cy="430920"/>
          </a:xfrm>
          <a:prstGeom prst="roundRect">
            <a:avLst>
              <a:gd name="adj" fmla="val 16667"/>
            </a:avLst>
          </a:prstGeom>
          <a:solidFill>
            <a:srgbClr val="3465a4"/>
          </a:solidFill>
          <a:ln w="0">
            <a:noFill/>
          </a:ln>
          <a:effectLst>
            <a:outerShdw blurRad="39960" dir="5400000" dist="23040" rotWithShape="0">
              <a:srgbClr val="000000">
                <a:alpha val="35000"/>
              </a:srgbClr>
            </a:outerShdw>
          </a:effectLst>
        </p:spPr>
        <p:style>
          <a:lnRef idx="0">
            <a:schemeClr val="accent6"/>
          </a:lnRef>
          <a:fillRef idx="3">
            <a:schemeClr val="accent6"/>
          </a:fillRef>
          <a:effectRef idx="3">
            <a:schemeClr val="accent6"/>
          </a:effectRef>
          <a:fontRef idx="minor"/>
        </p:style>
        <p:txBody>
          <a:bodyPr lIns="90000" rIns="90000" tIns="45000" bIns="45000" anchor="ctr">
            <a:noAutofit/>
          </a:bodyPr>
          <a:p>
            <a:pPr algn="ctr">
              <a:lnSpc>
                <a:spcPct val="100000"/>
              </a:lnSpc>
              <a:tabLst>
                <a:tab algn="l" pos="408240"/>
              </a:tabLst>
            </a:pPr>
            <a:r>
              <a:rPr b="1" lang="fr-FR" sz="1400" spc="-1" strike="noStrike" cap="all">
                <a:solidFill>
                  <a:srgbClr val="ffffff"/>
                </a:solidFill>
                <a:latin typeface="Calibri"/>
                <a:ea typeface="DejaVu Sans"/>
              </a:rPr>
              <a:t>Je continue</a:t>
            </a:r>
            <a:endParaRPr b="0" lang="fr-FR" sz="1400" spc="-1" strike="noStrike">
              <a:solidFill>
                <a:srgbClr val="000000"/>
              </a:solidFill>
              <a:latin typeface="Arial"/>
            </a:endParaRPr>
          </a:p>
        </p:txBody>
      </p:sp>
      <p:sp>
        <p:nvSpPr>
          <p:cNvPr id="210" name=""/>
          <p:cNvSpPr/>
          <p:nvPr/>
        </p:nvSpPr>
        <p:spPr>
          <a:xfrm>
            <a:off x="4981320" y="5152680"/>
            <a:ext cx="662400" cy="2890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Lorem ...</a:t>
            </a:r>
            <a:endParaRPr b="0" lang="fr-FR" sz="800" spc="-1" strike="noStrike">
              <a:solidFill>
                <a:srgbClr val="000000"/>
              </a:solidFill>
              <a:latin typeface="Arial"/>
            </a:endParaRPr>
          </a:p>
        </p:txBody>
      </p:sp>
      <p:sp>
        <p:nvSpPr>
          <p:cNvPr id="211" name=""/>
          <p:cNvSpPr/>
          <p:nvPr/>
        </p:nvSpPr>
        <p:spPr>
          <a:xfrm>
            <a:off x="734400" y="1627920"/>
            <a:ext cx="2906280" cy="2611800"/>
          </a:xfrm>
          <a:prstGeom prst="wedgeRoundRectCallout">
            <a:avLst>
              <a:gd name="adj1" fmla="val 85884"/>
              <a:gd name="adj2" fmla="val -9672"/>
              <a:gd name="adj3" fmla="val 16667"/>
            </a:avLst>
          </a:prstGeom>
          <a:solidFill>
            <a:srgbClr val="eeeeee"/>
          </a:solidFill>
          <a:ln w="0">
            <a:solidFill>
              <a:srgbClr val="254061"/>
            </a:solidFill>
          </a:ln>
        </p:spPr>
        <p:style>
          <a:lnRef idx="0"/>
          <a:fillRef idx="0"/>
          <a:effectRef idx="0"/>
          <a:fontRef idx="minor"/>
        </p:style>
        <p:txBody>
          <a:bodyPr lIns="90000" rIns="90000" tIns="45000" bIns="45000" anchor="t">
            <a:noAutofit/>
          </a:bodyPr>
          <a:p>
            <a:pPr>
              <a:lnSpc>
                <a:spcPct val="100000"/>
              </a:lnSpc>
            </a:pPr>
            <a:r>
              <a:rPr b="0" lang="fr-FR" sz="1300" spc="-1" strike="noStrike">
                <a:solidFill>
                  <a:srgbClr val="000000"/>
                </a:solidFill>
                <a:latin typeface="Arial"/>
                <a:ea typeface="DejaVu Sans"/>
              </a:rPr>
              <a:t>Le joueur est informé qu’il a accompli une première tâche avec plus ou moins de succès.</a:t>
            </a:r>
            <a:endParaRPr b="0" lang="fr-FR" sz="1300" spc="-1" strike="noStrike">
              <a:solidFill>
                <a:srgbClr val="000000"/>
              </a:solidFill>
              <a:latin typeface="Arial"/>
            </a:endParaRPr>
          </a:p>
          <a:p>
            <a:pPr>
              <a:lnSpc>
                <a:spcPct val="100000"/>
              </a:lnSpc>
            </a:pPr>
            <a:endParaRPr b="0" lang="fr-FR" sz="1300" spc="-1" strike="noStrike">
              <a:solidFill>
                <a:srgbClr val="000000"/>
              </a:solidFill>
              <a:latin typeface="Arial"/>
            </a:endParaRPr>
          </a:p>
          <a:p>
            <a:pPr>
              <a:lnSpc>
                <a:spcPct val="100000"/>
              </a:lnSpc>
            </a:pPr>
            <a:r>
              <a:rPr b="0" lang="fr-FR" sz="1300" spc="-1" strike="noStrike">
                <a:solidFill>
                  <a:srgbClr val="000000"/>
                </a:solidFill>
                <a:latin typeface="Arial"/>
                <a:ea typeface="DejaVu Sans"/>
              </a:rPr>
              <a:t>Les étoiles sont distribuées selon le nombre d’erreur ou durée pour accomplir la tâche.</a:t>
            </a:r>
            <a:endParaRPr b="0" lang="fr-FR" sz="1300" spc="-1" strike="noStrike">
              <a:solidFill>
                <a:srgbClr val="000000"/>
              </a:solidFill>
              <a:latin typeface="Arial"/>
            </a:endParaRPr>
          </a:p>
        </p:txBody>
      </p:sp>
      <p:pic>
        <p:nvPicPr>
          <p:cNvPr id="212" name="" descr=""/>
          <p:cNvPicPr/>
          <p:nvPr/>
        </p:nvPicPr>
        <p:blipFill>
          <a:blip r:embed="rId5"/>
          <a:stretch/>
        </p:blipFill>
        <p:spPr>
          <a:xfrm>
            <a:off x="5360760" y="2501280"/>
            <a:ext cx="405000" cy="384120"/>
          </a:xfrm>
          <a:prstGeom prst="rect">
            <a:avLst/>
          </a:prstGeom>
          <a:ln w="0">
            <a:noFill/>
          </a:ln>
        </p:spPr>
      </p:pic>
      <p:pic>
        <p:nvPicPr>
          <p:cNvPr id="213" name="" descr=""/>
          <p:cNvPicPr/>
          <p:nvPr/>
        </p:nvPicPr>
        <p:blipFill>
          <a:blip r:embed="rId6"/>
          <a:stretch/>
        </p:blipFill>
        <p:spPr>
          <a:xfrm>
            <a:off x="5865120" y="2501640"/>
            <a:ext cx="405000" cy="384120"/>
          </a:xfrm>
          <a:prstGeom prst="rect">
            <a:avLst/>
          </a:prstGeom>
          <a:ln w="0">
            <a:noFill/>
          </a:ln>
        </p:spPr>
      </p:pic>
      <p:pic>
        <p:nvPicPr>
          <p:cNvPr id="214" name="" descr=""/>
          <p:cNvPicPr/>
          <p:nvPr/>
        </p:nvPicPr>
        <p:blipFill>
          <a:blip r:embed="rId7"/>
          <a:stretch/>
        </p:blipFill>
        <p:spPr>
          <a:xfrm>
            <a:off x="6369120" y="2501640"/>
            <a:ext cx="405000" cy="384120"/>
          </a:xfrm>
          <a:prstGeom prst="rect">
            <a:avLst/>
          </a:prstGeom>
          <a:ln w="0">
            <a:noFill/>
          </a:ln>
        </p:spPr>
      </p:pic>
      <p:sp>
        <p:nvSpPr>
          <p:cNvPr id="215" name=""/>
          <p:cNvSpPr/>
          <p:nvPr/>
        </p:nvSpPr>
        <p:spPr>
          <a:xfrm>
            <a:off x="1009080" y="5217480"/>
            <a:ext cx="2906280" cy="1322280"/>
          </a:xfrm>
          <a:prstGeom prst="wedgeRoundRectCallout">
            <a:avLst>
              <a:gd name="adj1" fmla="val 80572"/>
              <a:gd name="adj2" fmla="val 37614"/>
              <a:gd name="adj3" fmla="val 16667"/>
            </a:avLst>
          </a:prstGeom>
          <a:solidFill>
            <a:srgbClr val="eeeeee"/>
          </a:solidFill>
          <a:ln w="0">
            <a:solidFill>
              <a:srgbClr val="254061"/>
            </a:solidFill>
          </a:ln>
        </p:spPr>
        <p:style>
          <a:lnRef idx="0"/>
          <a:fillRef idx="0"/>
          <a:effectRef idx="0"/>
          <a:fontRef idx="minor"/>
        </p:style>
        <p:txBody>
          <a:bodyPr lIns="90000" rIns="90000" tIns="45000" bIns="45000" anchor="t">
            <a:noAutofit/>
          </a:bodyPr>
          <a:p>
            <a:pPr>
              <a:lnSpc>
                <a:spcPct val="100000"/>
              </a:lnSpc>
            </a:pPr>
            <a:r>
              <a:rPr b="0" lang="fr-FR" sz="1300" spc="-1" strike="noStrike">
                <a:solidFill>
                  <a:srgbClr val="000000"/>
                </a:solidFill>
                <a:latin typeface="Arial"/>
                <a:ea typeface="DejaVu Sans"/>
              </a:rPr>
              <a:t>Le jeu est segmenté afin d’être jouable par courtes sessions (moins de 5 minutes). On explique au joueur qu’il peut s’arrêter et revenir plus tard</a:t>
            </a:r>
            <a:endParaRPr b="0" lang="fr-FR" sz="13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16" name="" descr=""/>
          <p:cNvPicPr/>
          <p:nvPr/>
        </p:nvPicPr>
        <p:blipFill>
          <a:blip r:embed="rId1"/>
          <a:stretch/>
        </p:blipFill>
        <p:spPr>
          <a:xfrm>
            <a:off x="4664520" y="1159920"/>
            <a:ext cx="2954520" cy="5431680"/>
          </a:xfrm>
          <a:prstGeom prst="rect">
            <a:avLst/>
          </a:prstGeom>
          <a:ln w="0">
            <a:noFill/>
          </a:ln>
        </p:spPr>
      </p:pic>
      <p:sp>
        <p:nvSpPr>
          <p:cNvPr id="217" name="CustomShape 40"/>
          <p:cNvSpPr/>
          <p:nvPr/>
        </p:nvSpPr>
        <p:spPr>
          <a:xfrm>
            <a:off x="457200" y="274680"/>
            <a:ext cx="8259480" cy="11293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P&amp;C : Je définis mon parcours (ZeWatt)</a:t>
            </a:r>
            <a:endParaRPr b="0" lang="fr-FR" sz="2400" spc="-1" strike="noStrike">
              <a:solidFill>
                <a:srgbClr val="000000"/>
              </a:solidFill>
              <a:latin typeface="Arial"/>
            </a:endParaRPr>
          </a:p>
        </p:txBody>
      </p:sp>
      <p:sp>
        <p:nvSpPr>
          <p:cNvPr id="218" name="Line 13"/>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219" name="Picture 2_ 12" descr="C:\wamp\www\VIRALGAMES_2012-Corporate\Graphs\Sources\Images\vague_bordure.png"/>
          <p:cNvPicPr/>
          <p:nvPr/>
        </p:nvPicPr>
        <p:blipFill>
          <a:blip r:embed="rId2"/>
          <a:stretch/>
        </p:blipFill>
        <p:spPr>
          <a:xfrm>
            <a:off x="8316360" y="0"/>
            <a:ext cx="813960" cy="6844320"/>
          </a:xfrm>
          <a:prstGeom prst="rect">
            <a:avLst/>
          </a:prstGeom>
          <a:ln w="0">
            <a:noFill/>
          </a:ln>
        </p:spPr>
      </p:pic>
      <p:sp>
        <p:nvSpPr>
          <p:cNvPr id="220" name="CustomShape 46"/>
          <p:cNvSpPr/>
          <p:nvPr/>
        </p:nvSpPr>
        <p:spPr>
          <a:xfrm>
            <a:off x="6553080" y="6356520"/>
            <a:ext cx="2120040" cy="35136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E0318B0B-D773-4E4C-AAD9-A3778C453100}"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221" name="CustomShape 56"/>
          <p:cNvSpPr/>
          <p:nvPr/>
        </p:nvSpPr>
        <p:spPr>
          <a:xfrm>
            <a:off x="4464000" y="1080000"/>
            <a:ext cx="3238200" cy="5578200"/>
          </a:xfrm>
          <a:prstGeom prst="rect">
            <a:avLst/>
          </a:prstGeom>
          <a:noFill/>
          <a:ln w="9360">
            <a:solidFill>
              <a:srgbClr val="808080"/>
            </a:solidFill>
            <a:prstDash val="dashDot"/>
            <a:miter/>
          </a:ln>
        </p:spPr>
        <p:style>
          <a:lnRef idx="0"/>
          <a:fillRef idx="0"/>
          <a:effectRef idx="0"/>
          <a:fontRef idx="minor"/>
        </p:style>
        <p: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p:txBody>
      </p:sp>
      <p:sp>
        <p:nvSpPr>
          <p:cNvPr id="222" name=""/>
          <p:cNvSpPr/>
          <p:nvPr/>
        </p:nvSpPr>
        <p:spPr>
          <a:xfrm>
            <a:off x="314640" y="1757880"/>
            <a:ext cx="3986280" cy="2850480"/>
          </a:xfrm>
          <a:prstGeom prst="wedgeRoundRectCallout">
            <a:avLst>
              <a:gd name="adj1" fmla="val 60370"/>
              <a:gd name="adj2" fmla="val -22542"/>
              <a:gd name="adj3" fmla="val 16667"/>
            </a:avLst>
          </a:prstGeom>
          <a:solidFill>
            <a:srgbClr val="eeeeee"/>
          </a:solidFill>
          <a:ln w="0">
            <a:solidFill>
              <a:srgbClr val="254061"/>
            </a:solidFill>
          </a:ln>
        </p:spPr>
        <p:style>
          <a:lnRef idx="0"/>
          <a:fillRef idx="0"/>
          <a:effectRef idx="0"/>
          <a:fontRef idx="minor"/>
        </p:style>
        <p:txBody>
          <a:bodyPr lIns="90000" rIns="90000" tIns="45000" bIns="45000" anchor="t">
            <a:noAutofit/>
          </a:bodyPr>
          <a:p>
            <a:pPr>
              <a:lnSpc>
                <a:spcPct val="100000"/>
              </a:lnSpc>
            </a:pPr>
            <a:r>
              <a:rPr b="0" lang="fr-FR" sz="1200" spc="-1" strike="noStrike">
                <a:solidFill>
                  <a:srgbClr val="000000"/>
                </a:solidFill>
                <a:latin typeface="Arial"/>
                <a:ea typeface="DejaVu Sans"/>
              </a:rPr>
              <a:t>Pendant que Marc s’occupe de la réservation, Sophie planifie leur itinéraire.</a:t>
            </a:r>
            <a:endParaRPr b="0" lang="fr-FR" sz="1200" spc="-1" strike="noStrike">
              <a:solidFill>
                <a:srgbClr val="000000"/>
              </a:solidFill>
              <a:latin typeface="Arial"/>
            </a:endParaRPr>
          </a:p>
          <a:p>
            <a:pPr>
              <a:lnSpc>
                <a:spcPct val="100000"/>
              </a:lnSpc>
            </a:pPr>
            <a:endParaRPr b="0" lang="fr-FR" sz="1200" spc="-1" strike="noStrike">
              <a:solidFill>
                <a:srgbClr val="000000"/>
              </a:solidFill>
              <a:latin typeface="Arial"/>
            </a:endParaRPr>
          </a:p>
          <a:p>
            <a:pPr>
              <a:lnSpc>
                <a:spcPct val="100000"/>
              </a:lnSpc>
            </a:pPr>
            <a:r>
              <a:rPr b="0" lang="fr-FR" sz="1200" spc="-1" strike="noStrike">
                <a:solidFill>
                  <a:srgbClr val="000000"/>
                </a:solidFill>
                <a:latin typeface="Arial"/>
                <a:ea typeface="DejaVu Sans"/>
              </a:rPr>
              <a:t>Sophie se connecte sur l’app ZeWatt</a:t>
            </a:r>
            <a:endParaRPr b="0" lang="fr-FR" sz="1200" spc="-1" strike="noStrike">
              <a:solidFill>
                <a:srgbClr val="000000"/>
              </a:solidFill>
              <a:latin typeface="Arial"/>
            </a:endParaRPr>
          </a:p>
          <a:p>
            <a:pPr>
              <a:lnSpc>
                <a:spcPct val="100000"/>
              </a:lnSpc>
            </a:pPr>
            <a:endParaRPr b="0" lang="fr-FR" sz="1200" spc="-1" strike="noStrike">
              <a:solidFill>
                <a:srgbClr val="000000"/>
              </a:solidFill>
              <a:latin typeface="Arial"/>
            </a:endParaRPr>
          </a:p>
          <a:p>
            <a:pPr>
              <a:lnSpc>
                <a:spcPct val="100000"/>
              </a:lnSpc>
            </a:pPr>
            <a:r>
              <a:rPr b="0" lang="fr-FR" sz="1200" spc="-1" strike="noStrike">
                <a:solidFill>
                  <a:srgbClr val="000000"/>
                </a:solidFill>
                <a:latin typeface="Arial"/>
                <a:ea typeface="DejaVu Sans"/>
              </a:rPr>
              <a:t>Enchainement de différents écrans de l’application ZeWatt. Le joueur doit cliquer sur différents endroits et découvre l’outil de planification.</a:t>
            </a:r>
            <a:endParaRPr b="0" lang="fr-FR" sz="1200" spc="-1" strike="noStrike">
              <a:solidFill>
                <a:srgbClr val="000000"/>
              </a:solidFill>
              <a:latin typeface="Arial"/>
            </a:endParaRPr>
          </a:p>
          <a:p>
            <a:pPr>
              <a:lnSpc>
                <a:spcPct val="100000"/>
              </a:lnSpc>
            </a:pPr>
            <a:endParaRPr b="0" lang="fr-FR" sz="1200" spc="-1" strike="noStrike">
              <a:solidFill>
                <a:srgbClr val="000000"/>
              </a:solidFill>
              <a:latin typeface="Arial"/>
            </a:endParaRPr>
          </a:p>
          <a:p>
            <a:pPr>
              <a:lnSpc>
                <a:spcPct val="100000"/>
              </a:lnSpc>
            </a:pPr>
            <a:r>
              <a:rPr b="0" lang="fr-FR" sz="1200" spc="-1" strike="noStrike">
                <a:solidFill>
                  <a:srgbClr val="000000"/>
                </a:solidFill>
                <a:latin typeface="Arial"/>
                <a:ea typeface="DejaVu Sans"/>
              </a:rPr>
              <a:t>Elle le fait également sur l’app ZeWatt Orange.</a:t>
            </a:r>
            <a:endParaRPr b="0" lang="fr-FR" sz="1200" spc="-1" strike="noStrike">
              <a:solidFill>
                <a:srgbClr val="000000"/>
              </a:solidFill>
              <a:latin typeface="Arial"/>
            </a:endParaRPr>
          </a:p>
          <a:p>
            <a:pPr>
              <a:lnSpc>
                <a:spcPct val="100000"/>
              </a:lnSpc>
            </a:pPr>
            <a:endParaRPr b="0" lang="fr-FR" sz="1200" spc="-1" strike="noStrike">
              <a:solidFill>
                <a:srgbClr val="000000"/>
              </a:solidFill>
              <a:latin typeface="Arial"/>
            </a:endParaRPr>
          </a:p>
          <a:p>
            <a:pPr>
              <a:lnSpc>
                <a:spcPct val="100000"/>
              </a:lnSpc>
            </a:pPr>
            <a:r>
              <a:rPr b="0" lang="fr-FR" sz="1200" spc="-1" strike="noStrike">
                <a:solidFill>
                  <a:srgbClr val="000000"/>
                </a:solidFill>
                <a:highlight>
                  <a:srgbClr val="ffff00"/>
                </a:highlight>
                <a:latin typeface="Arial"/>
                <a:ea typeface="DejaVu Sans"/>
              </a:rPr>
              <a:t>Écrans à fournir pour ZeWatt et ZeWatt Orange</a:t>
            </a:r>
            <a:endParaRPr b="0" lang="fr-FR" sz="1200" spc="-1" strike="noStrike">
              <a:solidFill>
                <a:srgbClr val="000000"/>
              </a:solidFill>
              <a:latin typeface="Arial"/>
            </a:endParaRPr>
          </a:p>
        </p:txBody>
      </p:sp>
      <p:sp>
        <p:nvSpPr>
          <p:cNvPr id="223" name=""/>
          <p:cNvSpPr/>
          <p:nvPr/>
        </p:nvSpPr>
        <p:spPr>
          <a:xfrm>
            <a:off x="5469840" y="5312520"/>
            <a:ext cx="647640" cy="627840"/>
          </a:xfrm>
          <a:prstGeom prst="ellipse">
            <a:avLst/>
          </a:prstGeom>
          <a:noFill/>
          <a:ln w="38160">
            <a:solidFill>
              <a:srgbClr val="ff0000"/>
            </a:solidFill>
            <a:round/>
          </a:ln>
        </p:spPr>
        <p:style>
          <a:lnRef idx="0"/>
          <a:fillRef idx="0"/>
          <a:effectRef idx="0"/>
          <a:fontRef idx="minor"/>
        </p:style>
        <p:txBody>
          <a:bodyPr lIns="109080" rIns="109080" tIns="64080" bIns="64080" anchor="ctr">
            <a:noAutofit/>
          </a:bodyPr>
          <a:p>
            <a:pPr>
              <a:lnSpc>
                <a:spcPct val="100000"/>
              </a:lnSpc>
            </a:pPr>
            <a:endParaRPr b="0" lang="fr-FR" sz="1800" spc="-1" strike="noStrike">
              <a:solidFill>
                <a:srgbClr val="000000"/>
              </a:solidFill>
              <a:latin typeface="Arial"/>
              <a:ea typeface="DejaVu Sans"/>
            </a:endParaRPr>
          </a:p>
        </p:txBody>
      </p:sp>
      <p:sp>
        <p:nvSpPr>
          <p:cNvPr id="224" name=""/>
          <p:cNvSpPr/>
          <p:nvPr/>
        </p:nvSpPr>
        <p:spPr>
          <a:xfrm>
            <a:off x="6543720" y="1803600"/>
            <a:ext cx="647640" cy="627840"/>
          </a:xfrm>
          <a:prstGeom prst="ellipse">
            <a:avLst/>
          </a:prstGeom>
          <a:noFill/>
          <a:ln w="38160">
            <a:solidFill>
              <a:srgbClr val="ff0000"/>
            </a:solidFill>
            <a:round/>
          </a:ln>
        </p:spPr>
        <p:style>
          <a:lnRef idx="0"/>
          <a:fillRef idx="0"/>
          <a:effectRef idx="0"/>
          <a:fontRef idx="minor"/>
        </p:style>
        <p:txBody>
          <a:bodyPr lIns="109080" rIns="109080" tIns="64080" bIns="64080" anchor="ctr">
            <a:noAutofit/>
          </a:bodyPr>
          <a:p>
            <a:pPr>
              <a:lnSpc>
                <a:spcPct val="100000"/>
              </a:lnSpc>
            </a:pPr>
            <a:endParaRPr b="0" lang="fr-FR" sz="1800" spc="-1" strike="noStrike">
              <a:solidFill>
                <a:srgbClr val="000000"/>
              </a:solidFill>
              <a:latin typeface="Arial"/>
              <a:ea typeface="DejaVu Sans"/>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5" name="CustomShape 63"/>
          <p:cNvSpPr/>
          <p:nvPr/>
        </p:nvSpPr>
        <p:spPr>
          <a:xfrm>
            <a:off x="457200" y="274680"/>
            <a:ext cx="8259480" cy="11293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P&amp;C : Je prends le véhicule en main</a:t>
            </a:r>
            <a:endParaRPr b="0" lang="fr-FR" sz="2400" spc="-1" strike="noStrike">
              <a:solidFill>
                <a:srgbClr val="000000"/>
              </a:solidFill>
              <a:latin typeface="Arial"/>
            </a:endParaRPr>
          </a:p>
        </p:txBody>
      </p:sp>
      <p:sp>
        <p:nvSpPr>
          <p:cNvPr id="226" name="Line 15"/>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227" name="Picture 2_ 14" descr="C:\wamp\www\VIRALGAMES_2012-Corporate\Graphs\Sources\Images\vague_bordure.png"/>
          <p:cNvPicPr/>
          <p:nvPr/>
        </p:nvPicPr>
        <p:blipFill>
          <a:blip r:embed="rId1"/>
          <a:stretch/>
        </p:blipFill>
        <p:spPr>
          <a:xfrm>
            <a:off x="8316360" y="0"/>
            <a:ext cx="813960" cy="6844320"/>
          </a:xfrm>
          <a:prstGeom prst="rect">
            <a:avLst/>
          </a:prstGeom>
          <a:ln w="0">
            <a:noFill/>
          </a:ln>
        </p:spPr>
      </p:pic>
      <p:sp>
        <p:nvSpPr>
          <p:cNvPr id="228" name="CustomShape 64"/>
          <p:cNvSpPr/>
          <p:nvPr/>
        </p:nvSpPr>
        <p:spPr>
          <a:xfrm>
            <a:off x="6553080" y="6356520"/>
            <a:ext cx="2120040" cy="35136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4970203E-303C-4C35-8E8F-220923357B9D}"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229" name="CustomShape 65"/>
          <p:cNvSpPr/>
          <p:nvPr/>
        </p:nvSpPr>
        <p:spPr>
          <a:xfrm>
            <a:off x="3492000" y="1080000"/>
            <a:ext cx="3238200" cy="5578200"/>
          </a:xfrm>
          <a:prstGeom prst="rect">
            <a:avLst/>
          </a:prstGeom>
          <a:noFill/>
          <a:ln w="9360">
            <a:solidFill>
              <a:srgbClr val="808080"/>
            </a:solidFill>
            <a:prstDash val="dashDot"/>
            <a:miter/>
          </a:ln>
        </p:spPr>
        <p:style>
          <a:lnRef idx="0"/>
          <a:fillRef idx="0"/>
          <a:effectRef idx="0"/>
          <a:fontRef idx="minor"/>
        </p:style>
        <p: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p:txBody>
      </p:sp>
      <p:sp>
        <p:nvSpPr>
          <p:cNvPr id="230" name=""/>
          <p:cNvSpPr/>
          <p:nvPr/>
        </p:nvSpPr>
        <p:spPr>
          <a:xfrm>
            <a:off x="7017120" y="1194480"/>
            <a:ext cx="1978200" cy="2146320"/>
          </a:xfrm>
          <a:prstGeom prst="wedgeRoundRectCallout">
            <a:avLst>
              <a:gd name="adj1" fmla="val -78415"/>
              <a:gd name="adj2" fmla="val 7193"/>
              <a:gd name="adj3" fmla="val 16667"/>
            </a:avLst>
          </a:prstGeom>
          <a:solidFill>
            <a:srgbClr val="eeeeee"/>
          </a:solidFill>
          <a:ln w="0">
            <a:solidFill>
              <a:srgbClr val="254061"/>
            </a:solidFill>
          </a:ln>
        </p:spPr>
        <p:style>
          <a:lnRef idx="0"/>
          <a:fillRef idx="0"/>
          <a:effectRef idx="0"/>
          <a:fontRef idx="minor"/>
        </p:style>
        <p:txBody>
          <a:bodyPr lIns="90000" rIns="90000" tIns="45000" bIns="45000" anchor="t">
            <a:noAutofit/>
          </a:bodyPr>
          <a:p>
            <a:pPr>
              <a:lnSpc>
                <a:spcPct val="100000"/>
              </a:lnSpc>
            </a:pPr>
            <a:r>
              <a:rPr b="0" lang="fr-FR" sz="1300" spc="-1" strike="noStrike">
                <a:solidFill>
                  <a:srgbClr val="000000"/>
                </a:solidFill>
                <a:latin typeface="Arial"/>
                <a:ea typeface="DejaVu Sans"/>
              </a:rPr>
              <a:t>La scène apparaît et le joueur doit découvrir lui-même ce qu’il doit faire.</a:t>
            </a:r>
            <a:endParaRPr b="0" lang="fr-FR" sz="1300" spc="-1" strike="noStrike">
              <a:solidFill>
                <a:srgbClr val="000000"/>
              </a:solidFill>
              <a:latin typeface="Arial"/>
            </a:endParaRPr>
          </a:p>
          <a:p>
            <a:pPr>
              <a:lnSpc>
                <a:spcPct val="100000"/>
              </a:lnSpc>
            </a:pPr>
            <a:endParaRPr b="0" lang="fr-FR" sz="1300" spc="-1" strike="noStrike">
              <a:solidFill>
                <a:srgbClr val="000000"/>
              </a:solidFill>
              <a:latin typeface="Arial"/>
            </a:endParaRPr>
          </a:p>
          <a:p>
            <a:pPr>
              <a:lnSpc>
                <a:spcPct val="100000"/>
              </a:lnSpc>
            </a:pPr>
            <a:r>
              <a:rPr b="0" lang="fr-FR" sz="1300" spc="-1" strike="noStrike">
                <a:solidFill>
                  <a:srgbClr val="000000"/>
                </a:solidFill>
                <a:latin typeface="Arial"/>
                <a:ea typeface="DejaVu Sans"/>
              </a:rPr>
              <a:t>Ici par exemple, il doit faire glisser son badge sur le véhicule pour le déverrouiller</a:t>
            </a:r>
            <a:endParaRPr b="0" lang="fr-FR" sz="1300" spc="-1" strike="noStrike">
              <a:solidFill>
                <a:srgbClr val="000000"/>
              </a:solidFill>
              <a:latin typeface="Arial"/>
            </a:endParaRPr>
          </a:p>
        </p:txBody>
      </p:sp>
      <p:pic>
        <p:nvPicPr>
          <p:cNvPr id="231" name="" descr=""/>
          <p:cNvPicPr/>
          <p:nvPr/>
        </p:nvPicPr>
        <p:blipFill>
          <a:blip r:embed="rId2"/>
          <a:stretch/>
        </p:blipFill>
        <p:spPr>
          <a:xfrm>
            <a:off x="3615840" y="2173320"/>
            <a:ext cx="2978640" cy="1736280"/>
          </a:xfrm>
          <a:prstGeom prst="rect">
            <a:avLst/>
          </a:prstGeom>
          <a:ln w="0">
            <a:noFill/>
          </a:ln>
        </p:spPr>
      </p:pic>
      <p:sp>
        <p:nvSpPr>
          <p:cNvPr id="232" name=""/>
          <p:cNvSpPr/>
          <p:nvPr/>
        </p:nvSpPr>
        <p:spPr>
          <a:xfrm>
            <a:off x="3717720" y="6288120"/>
            <a:ext cx="2285280" cy="119880"/>
          </a:xfrm>
          <a:prstGeom prst="rect">
            <a:avLst/>
          </a:prstGeom>
          <a:solidFill>
            <a:srgbClr val="ffffff"/>
          </a:solidFill>
          <a:ln w="0">
            <a:solidFill>
              <a:srgbClr val="254061"/>
            </a:solidFill>
          </a:ln>
        </p:spPr>
        <p:style>
          <a:lnRef idx="0"/>
          <a:fillRef idx="0"/>
          <a:effectRef idx="0"/>
          <a:fontRef idx="minor"/>
        </p:style>
        <p:txBody>
          <a:bodyPr lIns="90000" rIns="90000" tIns="45000" bIns="45000" anchor="ctr">
            <a:noAutofit/>
          </a:bodyPr>
          <a:p>
            <a:pPr>
              <a:lnSpc>
                <a:spcPct val="100000"/>
              </a:lnSpc>
            </a:pPr>
            <a:endParaRPr b="0" lang="fr-FR" sz="1800" spc="-1" strike="noStrike">
              <a:solidFill>
                <a:srgbClr val="000000"/>
              </a:solidFill>
              <a:latin typeface="Arial"/>
              <a:ea typeface="DejaVu Sans"/>
            </a:endParaRPr>
          </a:p>
        </p:txBody>
      </p:sp>
      <p:sp>
        <p:nvSpPr>
          <p:cNvPr id="233" name=""/>
          <p:cNvSpPr/>
          <p:nvPr/>
        </p:nvSpPr>
        <p:spPr>
          <a:xfrm>
            <a:off x="3717720" y="6288120"/>
            <a:ext cx="987120" cy="119880"/>
          </a:xfrm>
          <a:prstGeom prst="rect">
            <a:avLst/>
          </a:prstGeom>
          <a:solidFill>
            <a:schemeClr val="accent1"/>
          </a:solidFill>
          <a:ln w="0">
            <a:solidFill>
              <a:srgbClr val="254061"/>
            </a:solidFill>
          </a:ln>
        </p:spPr>
        <p:style>
          <a:lnRef idx="0"/>
          <a:fillRef idx="0"/>
          <a:effectRef idx="0"/>
          <a:fontRef idx="minor"/>
        </p:style>
        <p:txBody>
          <a:bodyPr lIns="90000" rIns="90000" tIns="45000" bIns="45000" anchor="ctr">
            <a:noAutofit/>
          </a:bodyPr>
          <a:p>
            <a:pPr>
              <a:lnSpc>
                <a:spcPct val="100000"/>
              </a:lnSpc>
            </a:pPr>
            <a:endParaRPr b="0" lang="fr-FR" sz="1800" spc="-1" strike="noStrike">
              <a:solidFill>
                <a:srgbClr val="000000"/>
              </a:solidFill>
              <a:latin typeface="Arial"/>
              <a:ea typeface="DejaVu Sans"/>
            </a:endParaRPr>
          </a:p>
        </p:txBody>
      </p:sp>
      <p:sp>
        <p:nvSpPr>
          <p:cNvPr id="234" name="CustomShape 66"/>
          <p:cNvSpPr/>
          <p:nvPr/>
        </p:nvSpPr>
        <p:spPr>
          <a:xfrm>
            <a:off x="6187680" y="6111720"/>
            <a:ext cx="448920" cy="430920"/>
          </a:xfrm>
          <a:prstGeom prst="roundRect">
            <a:avLst>
              <a:gd name="adj" fmla="val 16667"/>
            </a:avLst>
          </a:prstGeom>
          <a:solidFill>
            <a:srgbClr val="3465a4"/>
          </a:solidFill>
          <a:ln w="0">
            <a:noFill/>
          </a:ln>
          <a:effectLst>
            <a:outerShdw blurRad="39960" dir="5400000" dist="23040" rotWithShape="0">
              <a:srgbClr val="000000">
                <a:alpha val="35000"/>
              </a:srgbClr>
            </a:outerShdw>
          </a:effectLst>
        </p:spPr>
        <p:style>
          <a:lnRef idx="0">
            <a:schemeClr val="accent6"/>
          </a:lnRef>
          <a:fillRef idx="3">
            <a:schemeClr val="accent6"/>
          </a:fillRef>
          <a:effectRef idx="3">
            <a:schemeClr val="accent6"/>
          </a:effectRef>
          <a:fontRef idx="minor"/>
        </p:style>
        <p:txBody>
          <a:bodyPr lIns="90000" rIns="90000" tIns="45000" bIns="45000" anchor="ctr">
            <a:noAutofit/>
          </a:bodyPr>
          <a:p>
            <a:pPr algn="ctr">
              <a:lnSpc>
                <a:spcPct val="100000"/>
              </a:lnSpc>
              <a:tabLst>
                <a:tab algn="l" pos="408240"/>
              </a:tabLst>
            </a:pPr>
            <a:r>
              <a:rPr b="1" lang="fr-FR" sz="2200" spc="-1" strike="noStrike" cap="all">
                <a:solidFill>
                  <a:srgbClr val="ffffff"/>
                </a:solidFill>
                <a:latin typeface="Calibri"/>
                <a:ea typeface="DejaVu Sans"/>
              </a:rPr>
              <a:t>?</a:t>
            </a:r>
            <a:endParaRPr b="0" lang="fr-FR" sz="2200" spc="-1" strike="noStrike">
              <a:solidFill>
                <a:srgbClr val="000000"/>
              </a:solidFill>
              <a:latin typeface="Arial"/>
            </a:endParaRPr>
          </a:p>
        </p:txBody>
      </p:sp>
      <p:pic>
        <p:nvPicPr>
          <p:cNvPr id="235" name="" descr=""/>
          <p:cNvPicPr/>
          <p:nvPr/>
        </p:nvPicPr>
        <p:blipFill>
          <a:blip r:embed="rId3"/>
          <a:stretch/>
        </p:blipFill>
        <p:spPr>
          <a:xfrm>
            <a:off x="4694400" y="2047320"/>
            <a:ext cx="400320" cy="477720"/>
          </a:xfrm>
          <a:prstGeom prst="rect">
            <a:avLst/>
          </a:prstGeom>
          <a:ln w="0">
            <a:noFill/>
          </a:ln>
        </p:spPr>
      </p:pic>
      <p:sp>
        <p:nvSpPr>
          <p:cNvPr id="236" name=""/>
          <p:cNvSpPr/>
          <p:nvPr/>
        </p:nvSpPr>
        <p:spPr>
          <a:xfrm>
            <a:off x="6989760" y="3951360"/>
            <a:ext cx="1978200" cy="2489760"/>
          </a:xfrm>
          <a:prstGeom prst="wedgeRoundRectCallout">
            <a:avLst>
              <a:gd name="adj1" fmla="val -78228"/>
              <a:gd name="adj2" fmla="val 40923"/>
              <a:gd name="adj3" fmla="val 16667"/>
            </a:avLst>
          </a:prstGeom>
          <a:solidFill>
            <a:srgbClr val="eeeeee"/>
          </a:solidFill>
          <a:ln w="0">
            <a:solidFill>
              <a:srgbClr val="254061"/>
            </a:solidFill>
          </a:ln>
        </p:spPr>
        <p:style>
          <a:lnRef idx="0"/>
          <a:fillRef idx="0"/>
          <a:effectRef idx="0"/>
          <a:fontRef idx="minor"/>
        </p:style>
        <p:txBody>
          <a:bodyPr lIns="90000" rIns="90000" tIns="45000" bIns="45000" anchor="ctr">
            <a:noAutofit/>
          </a:bodyPr>
          <a:p>
            <a:pPr>
              <a:lnSpc>
                <a:spcPct val="100000"/>
              </a:lnSpc>
            </a:pPr>
            <a:r>
              <a:rPr b="0" lang="fr-FR" sz="1300" spc="-1" strike="noStrike">
                <a:solidFill>
                  <a:srgbClr val="000000"/>
                </a:solidFill>
                <a:latin typeface="Arial"/>
                <a:ea typeface="DejaVu Sans"/>
              </a:rPr>
              <a:t>Il y a toujours la possibilité d’avoir une aide pour ne pas rester bloqué.</a:t>
            </a:r>
            <a:endParaRPr b="0" lang="fr-FR" sz="1300" spc="-1" strike="noStrike">
              <a:solidFill>
                <a:srgbClr val="000000"/>
              </a:solidFill>
              <a:latin typeface="Arial"/>
            </a:endParaRPr>
          </a:p>
          <a:p>
            <a:pPr>
              <a:lnSpc>
                <a:spcPct val="100000"/>
              </a:lnSpc>
            </a:pPr>
            <a:endParaRPr b="0" lang="fr-FR" sz="1300" spc="-1" strike="noStrike">
              <a:solidFill>
                <a:srgbClr val="000000"/>
              </a:solidFill>
              <a:latin typeface="Arial"/>
            </a:endParaRPr>
          </a:p>
          <a:p>
            <a:pPr>
              <a:lnSpc>
                <a:spcPct val="100000"/>
              </a:lnSpc>
            </a:pPr>
            <a:r>
              <a:rPr b="0" lang="fr-FR" sz="1300" spc="-1" strike="noStrike">
                <a:solidFill>
                  <a:srgbClr val="000000"/>
                </a:solidFill>
                <a:latin typeface="Arial"/>
                <a:ea typeface="DejaVu Sans"/>
              </a:rPr>
              <a:t>Une jauge indique également son avancement dans le jeu, pour avoir conscience de ce qu’il lui reste à faire.</a:t>
            </a:r>
            <a:endParaRPr b="0" lang="fr-FR" sz="1300" spc="-1" strike="noStrike">
              <a:solidFill>
                <a:srgbClr val="000000"/>
              </a:solidFill>
              <a:latin typeface="Arial"/>
            </a:endParaRPr>
          </a:p>
        </p:txBody>
      </p:sp>
      <p:pic>
        <p:nvPicPr>
          <p:cNvPr id="237" name="" descr=""/>
          <p:cNvPicPr/>
          <p:nvPr/>
        </p:nvPicPr>
        <p:blipFill>
          <a:blip r:embed="rId4"/>
          <a:stretch/>
        </p:blipFill>
        <p:spPr>
          <a:xfrm>
            <a:off x="4614120" y="4683960"/>
            <a:ext cx="789840" cy="1415520"/>
          </a:xfrm>
          <a:prstGeom prst="rect">
            <a:avLst/>
          </a:prstGeom>
          <a:ln w="0">
            <a:noFill/>
          </a:ln>
        </p:spPr>
      </p:pic>
      <p:sp>
        <p:nvSpPr>
          <p:cNvPr id="238" name=""/>
          <p:cNvSpPr/>
          <p:nvPr/>
        </p:nvSpPr>
        <p:spPr>
          <a:xfrm rot="21583200">
            <a:off x="4672800" y="5048640"/>
            <a:ext cx="650520" cy="667440"/>
          </a:xfrm>
          <a:prstGeom prst="rect">
            <a:avLst/>
          </a:prstGeom>
          <a:solidFill>
            <a:srgbClr val="ffffff"/>
          </a:solidFill>
          <a:ln w="0">
            <a:no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ctr">
            <a:noAutofit/>
          </a:bodyPr>
          <a:p>
            <a:pPr algn="ctr">
              <a:lnSpc>
                <a:spcPct val="100000"/>
              </a:lnSpc>
            </a:pPr>
            <a:r>
              <a:rPr b="1" lang="fr-FR" sz="800" spc="-1" strike="noStrike">
                <a:solidFill>
                  <a:srgbClr val="000000"/>
                </a:solidFill>
                <a:latin typeface="Arial"/>
                <a:ea typeface="DejaVu Sans"/>
              </a:rPr>
              <a:t>MON APP ORANGE</a:t>
            </a:r>
            <a:endParaRPr b="0" lang="fr-FR" sz="800" spc="-1" strike="noStrike">
              <a:solidFill>
                <a:srgbClr val="000000"/>
              </a:solidFill>
              <a:latin typeface="Arial"/>
            </a:endParaRPr>
          </a:p>
        </p:txBody>
      </p:sp>
      <p:sp>
        <p:nvSpPr>
          <p:cNvPr id="239" name=""/>
          <p:cNvSpPr/>
          <p:nvPr/>
        </p:nvSpPr>
        <p:spPr>
          <a:xfrm flipH="1" flipV="1">
            <a:off x="4377600" y="3146760"/>
            <a:ext cx="501120" cy="1841400"/>
          </a:xfrm>
          <a:prstGeom prst="line">
            <a:avLst/>
          </a:prstGeom>
          <a:ln cap="rnd" w="76320">
            <a:solidFill>
              <a:srgbClr val="ff8000"/>
            </a:solidFill>
            <a:prstDash val="sysDash"/>
            <a:round/>
            <a:tailEnd len="med" type="triangle" w="med"/>
          </a:ln>
        </p:spPr>
        <p:style>
          <a:lnRef idx="0"/>
          <a:fillRef idx="0"/>
          <a:effectRef idx="0"/>
          <a:fontRef idx="minor"/>
        </p:style>
        <p:txBody>
          <a:bodyPr lIns="128160" rIns="128160" tIns="83160" bIns="83160" anchor="ctr">
            <a:noAutofit/>
          </a:bodyPr>
          <a:p>
            <a:endParaRPr b="0" lang="fr-FR" sz="1800" spc="-1" strike="noStrike">
              <a:solidFill>
                <a:srgbClr val="000000"/>
              </a:solidFill>
              <a:latin typeface="Arial"/>
              <a:ea typeface="DejaVu Sans"/>
            </a:endParaRPr>
          </a:p>
        </p:txBody>
      </p:sp>
      <p:sp>
        <p:nvSpPr>
          <p:cNvPr id="240" name=""/>
          <p:cNvSpPr/>
          <p:nvPr/>
        </p:nvSpPr>
        <p:spPr>
          <a:xfrm>
            <a:off x="266400" y="1404360"/>
            <a:ext cx="3117960" cy="3936960"/>
          </a:xfrm>
          <a:prstGeom prst="wedgeRoundRectCallout">
            <a:avLst>
              <a:gd name="adj1" fmla="val 60370"/>
              <a:gd name="adj2" fmla="val -22542"/>
              <a:gd name="adj3" fmla="val 16667"/>
            </a:avLst>
          </a:prstGeom>
          <a:solidFill>
            <a:srgbClr val="eeeeee"/>
          </a:solidFill>
          <a:ln w="0">
            <a:solidFill>
              <a:srgbClr val="254061"/>
            </a:solidFill>
          </a:ln>
        </p:spPr>
        <p:style>
          <a:lnRef idx="0"/>
          <a:fillRef idx="0"/>
          <a:effectRef idx="0"/>
          <a:fontRef idx="minor"/>
        </p:style>
        <p:txBody>
          <a:bodyPr lIns="90000" rIns="90000" tIns="45000" bIns="45000" anchor="t">
            <a:noAutofit/>
          </a:bodyPr>
          <a:p>
            <a:pPr>
              <a:lnSpc>
                <a:spcPct val="100000"/>
              </a:lnSpc>
            </a:pPr>
            <a:r>
              <a:rPr b="0" lang="fr-FR" sz="1200" spc="-1" strike="noStrike">
                <a:solidFill>
                  <a:srgbClr val="000000"/>
                </a:solidFill>
                <a:latin typeface="Arial"/>
                <a:ea typeface="DejaVu Sans"/>
              </a:rPr>
              <a:t>Le duo descend au parking souterrain, où les attend une flotte de voitures électriques rutilantes</a:t>
            </a:r>
            <a:endParaRPr b="0" lang="fr-FR" sz="1200" spc="-1" strike="noStrike">
              <a:solidFill>
                <a:srgbClr val="000000"/>
              </a:solidFill>
              <a:latin typeface="Arial"/>
            </a:endParaRPr>
          </a:p>
          <a:p>
            <a:pPr>
              <a:lnSpc>
                <a:spcPct val="100000"/>
              </a:lnSpc>
            </a:pPr>
            <a:endParaRPr b="0" lang="fr-FR" sz="1200" spc="-1" strike="noStrike">
              <a:solidFill>
                <a:srgbClr val="000000"/>
              </a:solidFill>
              <a:latin typeface="Arial"/>
            </a:endParaRPr>
          </a:p>
          <a:p>
            <a:pPr>
              <a:lnSpc>
                <a:spcPct val="100000"/>
              </a:lnSpc>
            </a:pPr>
            <a:r>
              <a:rPr b="0" lang="fr-FR" sz="1200" spc="-1" strike="noStrike">
                <a:solidFill>
                  <a:srgbClr val="000000"/>
                </a:solidFill>
                <a:latin typeface="Arial"/>
                <a:ea typeface="DejaVu Sans"/>
              </a:rPr>
              <a:t>Ils doivent maintenant prendre en main leur véhicule.</a:t>
            </a:r>
            <a:endParaRPr b="0" lang="fr-FR" sz="1200" spc="-1" strike="noStrike">
              <a:solidFill>
                <a:srgbClr val="000000"/>
              </a:solidFill>
              <a:latin typeface="Arial"/>
            </a:endParaRPr>
          </a:p>
          <a:p>
            <a:pPr>
              <a:lnSpc>
                <a:spcPct val="100000"/>
              </a:lnSpc>
            </a:pPr>
            <a:endParaRPr b="0" lang="fr-FR" sz="1200" spc="-1" strike="noStrike">
              <a:solidFill>
                <a:srgbClr val="000000"/>
              </a:solidFill>
              <a:latin typeface="Arial"/>
            </a:endParaRPr>
          </a:p>
          <a:p>
            <a:pPr>
              <a:lnSpc>
                <a:spcPct val="100000"/>
              </a:lnSpc>
            </a:pPr>
            <a:endParaRPr b="0" lang="fr-FR" sz="1200" spc="-1" strike="noStrike">
              <a:solidFill>
                <a:srgbClr val="000000"/>
              </a:solidFill>
              <a:latin typeface="Arial"/>
            </a:endParaRPr>
          </a:p>
          <a:p>
            <a:pPr>
              <a:lnSpc>
                <a:spcPct val="100000"/>
              </a:lnSpc>
            </a:pPr>
            <a:r>
              <a:rPr b="0" lang="fr-FR" sz="1200" spc="-1" strike="noStrike">
                <a:solidFill>
                  <a:srgbClr val="000000"/>
                </a:solidFill>
                <a:highlight>
                  <a:srgbClr val="ffff00"/>
                </a:highlight>
                <a:latin typeface="Arial"/>
                <a:ea typeface="DejaVu Sans"/>
              </a:rPr>
              <a:t>Scénario à détailler</a:t>
            </a:r>
            <a:endParaRPr b="0" lang="fr-FR" sz="1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41" name="" descr=""/>
          <p:cNvPicPr/>
          <p:nvPr/>
        </p:nvPicPr>
        <p:blipFill>
          <a:blip r:embed="rId1"/>
          <a:srcRect l="24856" t="3446" r="29311" b="0"/>
          <a:stretch/>
        </p:blipFill>
        <p:spPr>
          <a:xfrm>
            <a:off x="2935080" y="1152720"/>
            <a:ext cx="3124440" cy="4345560"/>
          </a:xfrm>
          <a:prstGeom prst="rect">
            <a:avLst/>
          </a:prstGeom>
          <a:ln w="0">
            <a:noFill/>
          </a:ln>
        </p:spPr>
      </p:pic>
      <p:sp>
        <p:nvSpPr>
          <p:cNvPr id="242" name="CustomShape 68"/>
          <p:cNvSpPr/>
          <p:nvPr/>
        </p:nvSpPr>
        <p:spPr>
          <a:xfrm>
            <a:off x="457200" y="274680"/>
            <a:ext cx="8259480" cy="11293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P&amp;C : Je prends le véhicule en main</a:t>
            </a:r>
            <a:endParaRPr b="0" lang="fr-FR" sz="2400" spc="-1" strike="noStrike">
              <a:solidFill>
                <a:srgbClr val="000000"/>
              </a:solidFill>
              <a:latin typeface="Arial"/>
            </a:endParaRPr>
          </a:p>
        </p:txBody>
      </p:sp>
      <p:sp>
        <p:nvSpPr>
          <p:cNvPr id="243" name="Line 1"/>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244" name="Picture 2_ 1" descr="C:\wamp\www\VIRALGAMES_2012-Corporate\Graphs\Sources\Images\vague_bordure.png"/>
          <p:cNvPicPr/>
          <p:nvPr/>
        </p:nvPicPr>
        <p:blipFill>
          <a:blip r:embed="rId2"/>
          <a:stretch/>
        </p:blipFill>
        <p:spPr>
          <a:xfrm>
            <a:off x="8316360" y="0"/>
            <a:ext cx="813960" cy="6844320"/>
          </a:xfrm>
          <a:prstGeom prst="rect">
            <a:avLst/>
          </a:prstGeom>
          <a:ln w="0">
            <a:noFill/>
          </a:ln>
        </p:spPr>
      </p:pic>
      <p:sp>
        <p:nvSpPr>
          <p:cNvPr id="245" name="CustomShape 69"/>
          <p:cNvSpPr/>
          <p:nvPr/>
        </p:nvSpPr>
        <p:spPr>
          <a:xfrm>
            <a:off x="6553080" y="6356520"/>
            <a:ext cx="2120040" cy="35136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96230E15-6BA2-4F82-9AB7-317B99BE858A}"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246" name="CustomShape 70"/>
          <p:cNvSpPr/>
          <p:nvPr/>
        </p:nvSpPr>
        <p:spPr>
          <a:xfrm>
            <a:off x="2880000" y="1080000"/>
            <a:ext cx="3238200" cy="5578200"/>
          </a:xfrm>
          <a:prstGeom prst="rect">
            <a:avLst/>
          </a:prstGeom>
          <a:noFill/>
          <a:ln w="9360">
            <a:solidFill>
              <a:srgbClr val="808080"/>
            </a:solidFill>
            <a:prstDash val="dashDot"/>
            <a:miter/>
          </a:ln>
        </p:spPr>
        <p:style>
          <a:lnRef idx="0"/>
          <a:fillRef idx="0"/>
          <a:effectRef idx="0"/>
          <a:fontRef idx="minor"/>
        </p:style>
        <p: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p:txBody>
      </p:sp>
      <p:sp>
        <p:nvSpPr>
          <p:cNvPr id="247" name=""/>
          <p:cNvSpPr/>
          <p:nvPr/>
        </p:nvSpPr>
        <p:spPr>
          <a:xfrm>
            <a:off x="6470280" y="2516760"/>
            <a:ext cx="2143800" cy="1024560"/>
          </a:xfrm>
          <a:prstGeom prst="wedgeRoundRectCallout">
            <a:avLst>
              <a:gd name="adj1" fmla="val -76242"/>
              <a:gd name="adj2" fmla="val -5071"/>
              <a:gd name="adj3" fmla="val 16667"/>
            </a:avLst>
          </a:prstGeom>
          <a:solidFill>
            <a:srgbClr val="eeeeee"/>
          </a:solidFill>
          <a:ln w="0">
            <a:solidFill>
              <a:srgbClr val="254061"/>
            </a:solidFill>
          </a:ln>
        </p:spPr>
        <p:style>
          <a:lnRef idx="0"/>
          <a:fillRef idx="0"/>
          <a:effectRef idx="0"/>
          <a:fontRef idx="minor"/>
        </p:style>
        <p:txBody>
          <a:bodyPr lIns="90000" rIns="90000" tIns="45000" bIns="45000" anchor="t">
            <a:noAutofit/>
          </a:bodyPr>
          <a:p>
            <a:pPr>
              <a:lnSpc>
                <a:spcPct val="100000"/>
              </a:lnSpc>
            </a:pPr>
            <a:r>
              <a:rPr b="0" lang="fr-FR" sz="1300" spc="-1" strike="noStrike">
                <a:solidFill>
                  <a:srgbClr val="000000"/>
                </a:solidFill>
                <a:latin typeface="Arial"/>
                <a:ea typeface="DejaVu Sans"/>
              </a:rPr>
              <a:t>En cliquant sur la boite à gants il récupère la carte ze-watt</a:t>
            </a:r>
            <a:endParaRPr b="0" lang="fr-FR" sz="1300" spc="-1" strike="noStrike">
              <a:solidFill>
                <a:srgbClr val="000000"/>
              </a:solidFill>
              <a:latin typeface="Arial"/>
            </a:endParaRPr>
          </a:p>
        </p:txBody>
      </p:sp>
      <p:sp>
        <p:nvSpPr>
          <p:cNvPr id="248" name=""/>
          <p:cNvSpPr/>
          <p:nvPr/>
        </p:nvSpPr>
        <p:spPr>
          <a:xfrm>
            <a:off x="3105720" y="6288120"/>
            <a:ext cx="2285280" cy="119880"/>
          </a:xfrm>
          <a:prstGeom prst="rect">
            <a:avLst/>
          </a:prstGeom>
          <a:solidFill>
            <a:srgbClr val="ffffff"/>
          </a:solidFill>
          <a:ln w="0">
            <a:solidFill>
              <a:srgbClr val="254061"/>
            </a:solidFill>
          </a:ln>
        </p:spPr>
        <p:style>
          <a:lnRef idx="0"/>
          <a:fillRef idx="0"/>
          <a:effectRef idx="0"/>
          <a:fontRef idx="minor"/>
        </p:style>
        <p:txBody>
          <a:bodyPr lIns="90000" rIns="90000" tIns="45000" bIns="45000" anchor="ctr">
            <a:noAutofit/>
          </a:bodyPr>
          <a:p>
            <a:pPr>
              <a:lnSpc>
                <a:spcPct val="100000"/>
              </a:lnSpc>
            </a:pPr>
            <a:endParaRPr b="0" lang="fr-FR" sz="1800" spc="-1" strike="noStrike">
              <a:solidFill>
                <a:srgbClr val="000000"/>
              </a:solidFill>
              <a:latin typeface="Arial"/>
              <a:ea typeface="DejaVu Sans"/>
            </a:endParaRPr>
          </a:p>
        </p:txBody>
      </p:sp>
      <p:sp>
        <p:nvSpPr>
          <p:cNvPr id="249" name=""/>
          <p:cNvSpPr/>
          <p:nvPr/>
        </p:nvSpPr>
        <p:spPr>
          <a:xfrm>
            <a:off x="3105720" y="6288120"/>
            <a:ext cx="1479600" cy="119880"/>
          </a:xfrm>
          <a:prstGeom prst="rect">
            <a:avLst/>
          </a:prstGeom>
          <a:solidFill>
            <a:schemeClr val="accent1"/>
          </a:solidFill>
          <a:ln w="0">
            <a:solidFill>
              <a:srgbClr val="254061"/>
            </a:solidFill>
          </a:ln>
        </p:spPr>
        <p:style>
          <a:lnRef idx="0"/>
          <a:fillRef idx="0"/>
          <a:effectRef idx="0"/>
          <a:fontRef idx="minor"/>
        </p:style>
        <p:txBody>
          <a:bodyPr lIns="90000" rIns="90000" tIns="45000" bIns="45000" anchor="ctr">
            <a:noAutofit/>
          </a:bodyPr>
          <a:p>
            <a:pPr>
              <a:lnSpc>
                <a:spcPct val="100000"/>
              </a:lnSpc>
            </a:pPr>
            <a:endParaRPr b="0" lang="fr-FR" sz="1800" spc="-1" strike="noStrike">
              <a:solidFill>
                <a:srgbClr val="000000"/>
              </a:solidFill>
              <a:latin typeface="Arial"/>
              <a:ea typeface="DejaVu Sans"/>
            </a:endParaRPr>
          </a:p>
        </p:txBody>
      </p:sp>
      <p:sp>
        <p:nvSpPr>
          <p:cNvPr id="250" name="CustomShape 71"/>
          <p:cNvSpPr/>
          <p:nvPr/>
        </p:nvSpPr>
        <p:spPr>
          <a:xfrm>
            <a:off x="5575680" y="6111720"/>
            <a:ext cx="448920" cy="430920"/>
          </a:xfrm>
          <a:prstGeom prst="roundRect">
            <a:avLst>
              <a:gd name="adj" fmla="val 16667"/>
            </a:avLst>
          </a:prstGeom>
          <a:solidFill>
            <a:srgbClr val="3465a4"/>
          </a:solidFill>
          <a:ln w="0">
            <a:noFill/>
          </a:ln>
          <a:effectLst>
            <a:outerShdw blurRad="39960" dir="5400000" dist="23040" rotWithShape="0">
              <a:srgbClr val="000000">
                <a:alpha val="35000"/>
              </a:srgbClr>
            </a:outerShdw>
          </a:effectLst>
        </p:spPr>
        <p:style>
          <a:lnRef idx="0">
            <a:schemeClr val="accent6"/>
          </a:lnRef>
          <a:fillRef idx="3">
            <a:schemeClr val="accent6"/>
          </a:fillRef>
          <a:effectRef idx="3">
            <a:schemeClr val="accent6"/>
          </a:effectRef>
          <a:fontRef idx="minor"/>
        </p:style>
        <p:txBody>
          <a:bodyPr lIns="90000" rIns="90000" tIns="45000" bIns="45000" anchor="ctr">
            <a:noAutofit/>
          </a:bodyPr>
          <a:p>
            <a:pPr algn="ctr">
              <a:lnSpc>
                <a:spcPct val="100000"/>
              </a:lnSpc>
              <a:tabLst>
                <a:tab algn="l" pos="408240"/>
              </a:tabLst>
            </a:pPr>
            <a:r>
              <a:rPr b="1" lang="fr-FR" sz="2200" spc="-1" strike="noStrike" cap="all">
                <a:solidFill>
                  <a:srgbClr val="ffffff"/>
                </a:solidFill>
                <a:latin typeface="Calibri"/>
                <a:ea typeface="DejaVu Sans"/>
              </a:rPr>
              <a:t>?</a:t>
            </a:r>
            <a:endParaRPr b="0" lang="fr-FR" sz="2200" spc="-1" strike="noStrike">
              <a:solidFill>
                <a:srgbClr val="000000"/>
              </a:solidFill>
              <a:latin typeface="Arial"/>
            </a:endParaRPr>
          </a:p>
        </p:txBody>
      </p:sp>
      <p:sp>
        <p:nvSpPr>
          <p:cNvPr id="251" name=""/>
          <p:cNvSpPr/>
          <p:nvPr/>
        </p:nvSpPr>
        <p:spPr>
          <a:xfrm rot="20965800">
            <a:off x="4291920" y="5475960"/>
            <a:ext cx="1081440" cy="61164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ctr">
            <a:noAutofit/>
          </a:bodyPr>
          <a:p>
            <a:pPr algn="ctr">
              <a:lnSpc>
                <a:spcPct val="100000"/>
              </a:lnSpc>
            </a:pPr>
            <a:r>
              <a:rPr b="1" lang="fr-FR" sz="1100" spc="-1" strike="noStrike">
                <a:solidFill>
                  <a:srgbClr val="000000"/>
                </a:solidFill>
                <a:latin typeface="Arial"/>
                <a:ea typeface="DejaVu Sans"/>
              </a:rPr>
              <a:t>CARTE</a:t>
            </a:r>
            <a:br>
              <a:rPr sz="1100"/>
            </a:br>
            <a:r>
              <a:rPr b="1" lang="fr-FR" sz="1100" spc="-1" strike="noStrike">
                <a:solidFill>
                  <a:srgbClr val="000000"/>
                </a:solidFill>
                <a:latin typeface="Arial"/>
                <a:ea typeface="DejaVu Sans"/>
              </a:rPr>
              <a:t>ZE-WATT</a:t>
            </a:r>
            <a:endParaRPr b="0" lang="fr-FR" sz="1100" spc="-1" strike="noStrike">
              <a:solidFill>
                <a:srgbClr val="000000"/>
              </a:solidFill>
              <a:latin typeface="Arial"/>
            </a:endParaRPr>
          </a:p>
        </p:txBody>
      </p:sp>
      <p:sp>
        <p:nvSpPr>
          <p:cNvPr id="252" name=""/>
          <p:cNvSpPr/>
          <p:nvPr/>
        </p:nvSpPr>
        <p:spPr>
          <a:xfrm flipH="1">
            <a:off x="4993200" y="3351600"/>
            <a:ext cx="171720" cy="2207880"/>
          </a:xfrm>
          <a:prstGeom prst="line">
            <a:avLst/>
          </a:prstGeom>
          <a:ln cap="rnd" w="76320">
            <a:solidFill>
              <a:srgbClr val="ff8000"/>
            </a:solidFill>
            <a:prstDash val="sysDash"/>
            <a:round/>
            <a:tailEnd len="med" type="triangle" w="med"/>
          </a:ln>
        </p:spPr>
        <p:style>
          <a:lnRef idx="0"/>
          <a:fillRef idx="0"/>
          <a:effectRef idx="0"/>
          <a:fontRef idx="minor"/>
        </p:style>
        <p:txBody>
          <a:bodyPr lIns="128160" rIns="128160" tIns="83160" bIns="83160" anchor="ctr">
            <a:noAutofit/>
          </a:bodyPr>
          <a:p>
            <a:endParaRPr b="0" lang="fr-FR" sz="1800" spc="-1" strike="noStrike">
              <a:solidFill>
                <a:srgbClr val="000000"/>
              </a:solidFill>
              <a:latin typeface="Arial"/>
              <a:ea typeface="DejaVu Sans"/>
            </a:endParaRPr>
          </a:p>
        </p:txBody>
      </p:sp>
      <p:pic>
        <p:nvPicPr>
          <p:cNvPr id="253" name="" descr=""/>
          <p:cNvPicPr/>
          <p:nvPr/>
        </p:nvPicPr>
        <p:blipFill>
          <a:blip r:embed="rId3"/>
          <a:stretch/>
        </p:blipFill>
        <p:spPr>
          <a:xfrm rot="21204000">
            <a:off x="3429720" y="5173560"/>
            <a:ext cx="591480" cy="1060560"/>
          </a:xfrm>
          <a:prstGeom prst="rect">
            <a:avLst/>
          </a:prstGeom>
          <a:ln w="0">
            <a:noFill/>
          </a:ln>
        </p:spPr>
      </p:pic>
      <p:sp>
        <p:nvSpPr>
          <p:cNvPr id="254" name=""/>
          <p:cNvSpPr/>
          <p:nvPr/>
        </p:nvSpPr>
        <p:spPr>
          <a:xfrm rot="21182400">
            <a:off x="3474360" y="5447520"/>
            <a:ext cx="487080" cy="499680"/>
          </a:xfrm>
          <a:prstGeom prst="rect">
            <a:avLst/>
          </a:prstGeom>
          <a:solidFill>
            <a:srgbClr val="ffffff"/>
          </a:solidFill>
          <a:ln w="0">
            <a:no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ctr">
            <a:noAutofit/>
          </a:bodyPr>
          <a:p>
            <a:pPr algn="ctr">
              <a:lnSpc>
                <a:spcPct val="100000"/>
              </a:lnSpc>
            </a:pPr>
            <a:r>
              <a:rPr b="1" lang="fr-FR" sz="800" spc="-1" strike="noStrike">
                <a:solidFill>
                  <a:srgbClr val="000000"/>
                </a:solidFill>
                <a:latin typeface="Arial"/>
                <a:ea typeface="DejaVu Sans"/>
              </a:rPr>
              <a:t>MON APP</a:t>
            </a:r>
            <a:endParaRPr b="0" lang="fr-FR" sz="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5" name="CustomShape 73"/>
          <p:cNvSpPr/>
          <p:nvPr/>
        </p:nvSpPr>
        <p:spPr>
          <a:xfrm>
            <a:off x="457200" y="274680"/>
            <a:ext cx="8259480" cy="11293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P&amp;C : Je prends le véhicule en main</a:t>
            </a:r>
            <a:endParaRPr b="0" lang="fr-FR" sz="2400" spc="-1" strike="noStrike">
              <a:solidFill>
                <a:srgbClr val="000000"/>
              </a:solidFill>
              <a:latin typeface="Arial"/>
            </a:endParaRPr>
          </a:p>
        </p:txBody>
      </p:sp>
      <p:sp>
        <p:nvSpPr>
          <p:cNvPr id="256" name="Line 16"/>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257" name="Picture 2_ 15" descr="C:\wamp\www\VIRALGAMES_2012-Corporate\Graphs\Sources\Images\vague_bordure.png"/>
          <p:cNvPicPr/>
          <p:nvPr/>
        </p:nvPicPr>
        <p:blipFill>
          <a:blip r:embed="rId1"/>
          <a:stretch/>
        </p:blipFill>
        <p:spPr>
          <a:xfrm>
            <a:off x="8316360" y="0"/>
            <a:ext cx="813960" cy="6844320"/>
          </a:xfrm>
          <a:prstGeom prst="rect">
            <a:avLst/>
          </a:prstGeom>
          <a:ln w="0">
            <a:noFill/>
          </a:ln>
        </p:spPr>
      </p:pic>
      <p:sp>
        <p:nvSpPr>
          <p:cNvPr id="258" name="CustomShape 74"/>
          <p:cNvSpPr/>
          <p:nvPr/>
        </p:nvSpPr>
        <p:spPr>
          <a:xfrm>
            <a:off x="6553080" y="6356520"/>
            <a:ext cx="2120040" cy="35136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DC2A27D1-EAB1-4953-B866-51D2CDA6960E}"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259" name="CustomShape 75"/>
          <p:cNvSpPr/>
          <p:nvPr/>
        </p:nvSpPr>
        <p:spPr>
          <a:xfrm>
            <a:off x="2880000" y="1080000"/>
            <a:ext cx="3238200" cy="5578200"/>
          </a:xfrm>
          <a:prstGeom prst="rect">
            <a:avLst/>
          </a:prstGeom>
          <a:noFill/>
          <a:ln w="9360">
            <a:solidFill>
              <a:srgbClr val="808080"/>
            </a:solidFill>
            <a:prstDash val="dashDot"/>
            <a:miter/>
          </a:ln>
        </p:spPr>
        <p:style>
          <a:lnRef idx="0"/>
          <a:fillRef idx="0"/>
          <a:effectRef idx="0"/>
          <a:fontRef idx="minor"/>
        </p:style>
        <p: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p:txBody>
      </p:sp>
      <p:pic>
        <p:nvPicPr>
          <p:cNvPr id="260" name="" descr=""/>
          <p:cNvPicPr/>
          <p:nvPr/>
        </p:nvPicPr>
        <p:blipFill>
          <a:blip r:embed="rId2"/>
          <a:stretch/>
        </p:blipFill>
        <p:spPr>
          <a:xfrm>
            <a:off x="3003840" y="2173320"/>
            <a:ext cx="2978640" cy="1736280"/>
          </a:xfrm>
          <a:prstGeom prst="rect">
            <a:avLst/>
          </a:prstGeom>
          <a:ln w="0">
            <a:noFill/>
          </a:ln>
        </p:spPr>
      </p:pic>
      <p:sp>
        <p:nvSpPr>
          <p:cNvPr id="261" name=""/>
          <p:cNvSpPr/>
          <p:nvPr/>
        </p:nvSpPr>
        <p:spPr>
          <a:xfrm>
            <a:off x="3105720" y="6288120"/>
            <a:ext cx="2285280" cy="119880"/>
          </a:xfrm>
          <a:prstGeom prst="rect">
            <a:avLst/>
          </a:prstGeom>
          <a:solidFill>
            <a:srgbClr val="ffffff"/>
          </a:solidFill>
          <a:ln w="0">
            <a:solidFill>
              <a:srgbClr val="254061"/>
            </a:solidFill>
          </a:ln>
        </p:spPr>
        <p:style>
          <a:lnRef idx="0"/>
          <a:fillRef idx="0"/>
          <a:effectRef idx="0"/>
          <a:fontRef idx="minor"/>
        </p:style>
        <p:txBody>
          <a:bodyPr lIns="90000" rIns="90000" tIns="45000" bIns="45000" anchor="ctr">
            <a:noAutofit/>
          </a:bodyPr>
          <a:p>
            <a:pPr>
              <a:lnSpc>
                <a:spcPct val="100000"/>
              </a:lnSpc>
            </a:pPr>
            <a:endParaRPr b="0" lang="fr-FR" sz="1800" spc="-1" strike="noStrike">
              <a:solidFill>
                <a:srgbClr val="000000"/>
              </a:solidFill>
              <a:latin typeface="Arial"/>
              <a:ea typeface="DejaVu Sans"/>
            </a:endParaRPr>
          </a:p>
        </p:txBody>
      </p:sp>
      <p:sp>
        <p:nvSpPr>
          <p:cNvPr id="262" name=""/>
          <p:cNvSpPr/>
          <p:nvPr/>
        </p:nvSpPr>
        <p:spPr>
          <a:xfrm>
            <a:off x="3105720" y="6288120"/>
            <a:ext cx="1987560" cy="119880"/>
          </a:xfrm>
          <a:prstGeom prst="rect">
            <a:avLst/>
          </a:prstGeom>
          <a:solidFill>
            <a:schemeClr val="accent1"/>
          </a:solidFill>
          <a:ln w="0">
            <a:solidFill>
              <a:srgbClr val="254061"/>
            </a:solidFill>
          </a:ln>
        </p:spPr>
        <p:style>
          <a:lnRef idx="0"/>
          <a:fillRef idx="0"/>
          <a:effectRef idx="0"/>
          <a:fontRef idx="minor"/>
        </p:style>
        <p:txBody>
          <a:bodyPr lIns="90000" rIns="90000" tIns="45000" bIns="45000" anchor="ctr">
            <a:noAutofit/>
          </a:bodyPr>
          <a:p>
            <a:pPr>
              <a:lnSpc>
                <a:spcPct val="100000"/>
              </a:lnSpc>
            </a:pPr>
            <a:endParaRPr b="0" lang="fr-FR" sz="1800" spc="-1" strike="noStrike">
              <a:solidFill>
                <a:srgbClr val="000000"/>
              </a:solidFill>
              <a:latin typeface="Arial"/>
              <a:ea typeface="DejaVu Sans"/>
            </a:endParaRPr>
          </a:p>
        </p:txBody>
      </p:sp>
      <p:sp>
        <p:nvSpPr>
          <p:cNvPr id="263" name="CustomShape 76"/>
          <p:cNvSpPr/>
          <p:nvPr/>
        </p:nvSpPr>
        <p:spPr>
          <a:xfrm>
            <a:off x="5575680" y="6111720"/>
            <a:ext cx="448920" cy="430920"/>
          </a:xfrm>
          <a:prstGeom prst="roundRect">
            <a:avLst>
              <a:gd name="adj" fmla="val 16667"/>
            </a:avLst>
          </a:prstGeom>
          <a:solidFill>
            <a:srgbClr val="3465a4"/>
          </a:solidFill>
          <a:ln w="0">
            <a:noFill/>
          </a:ln>
          <a:effectLst>
            <a:outerShdw blurRad="39960" dir="5400000" dist="23040" rotWithShape="0">
              <a:srgbClr val="000000">
                <a:alpha val="35000"/>
              </a:srgbClr>
            </a:outerShdw>
          </a:effectLst>
        </p:spPr>
        <p:style>
          <a:lnRef idx="0">
            <a:schemeClr val="accent6"/>
          </a:lnRef>
          <a:fillRef idx="3">
            <a:schemeClr val="accent6"/>
          </a:fillRef>
          <a:effectRef idx="3">
            <a:schemeClr val="accent6"/>
          </a:effectRef>
          <a:fontRef idx="minor"/>
        </p:style>
        <p:txBody>
          <a:bodyPr lIns="90000" rIns="90000" tIns="45000" bIns="45000" anchor="ctr">
            <a:noAutofit/>
          </a:bodyPr>
          <a:p>
            <a:pPr algn="ctr">
              <a:lnSpc>
                <a:spcPct val="100000"/>
              </a:lnSpc>
              <a:tabLst>
                <a:tab algn="l" pos="408240"/>
              </a:tabLst>
            </a:pPr>
            <a:r>
              <a:rPr b="1" lang="fr-FR" sz="2200" spc="-1" strike="noStrike" cap="all">
                <a:solidFill>
                  <a:srgbClr val="ffffff"/>
                </a:solidFill>
                <a:latin typeface="Calibri"/>
                <a:ea typeface="DejaVu Sans"/>
              </a:rPr>
              <a:t>?</a:t>
            </a:r>
            <a:endParaRPr b="0" lang="fr-FR" sz="2200" spc="-1" strike="noStrike">
              <a:solidFill>
                <a:srgbClr val="000000"/>
              </a:solidFill>
              <a:latin typeface="Arial"/>
            </a:endParaRPr>
          </a:p>
        </p:txBody>
      </p:sp>
      <p:sp>
        <p:nvSpPr>
          <p:cNvPr id="264" name=""/>
          <p:cNvSpPr/>
          <p:nvPr/>
        </p:nvSpPr>
        <p:spPr>
          <a:xfrm rot="20965800">
            <a:off x="4291920" y="5501520"/>
            <a:ext cx="1081440" cy="61164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ctr">
            <a:noAutofit/>
          </a:bodyPr>
          <a:p>
            <a:pPr algn="ctr">
              <a:lnSpc>
                <a:spcPct val="100000"/>
              </a:lnSpc>
            </a:pPr>
            <a:r>
              <a:rPr b="1" lang="fr-FR" sz="1100" spc="-1" strike="noStrike">
                <a:solidFill>
                  <a:srgbClr val="000000"/>
                </a:solidFill>
                <a:latin typeface="Arial"/>
                <a:ea typeface="DejaVu Sans"/>
              </a:rPr>
              <a:t>CARTE</a:t>
            </a:r>
            <a:br>
              <a:rPr sz="1100"/>
            </a:br>
            <a:r>
              <a:rPr b="1" lang="fr-FR" sz="1100" spc="-1" strike="noStrike">
                <a:solidFill>
                  <a:srgbClr val="000000"/>
                </a:solidFill>
                <a:latin typeface="Arial"/>
                <a:ea typeface="DejaVu Sans"/>
              </a:rPr>
              <a:t>ZE-WATT</a:t>
            </a:r>
            <a:endParaRPr b="0" lang="fr-FR" sz="1100" spc="-1" strike="noStrike">
              <a:solidFill>
                <a:srgbClr val="000000"/>
              </a:solidFill>
              <a:latin typeface="Arial"/>
            </a:endParaRPr>
          </a:p>
        </p:txBody>
      </p:sp>
      <p:sp>
        <p:nvSpPr>
          <p:cNvPr id="265" name=""/>
          <p:cNvSpPr/>
          <p:nvPr/>
        </p:nvSpPr>
        <p:spPr>
          <a:xfrm flipV="1">
            <a:off x="4861080" y="2716560"/>
            <a:ext cx="479880" cy="2859840"/>
          </a:xfrm>
          <a:prstGeom prst="line">
            <a:avLst/>
          </a:prstGeom>
          <a:ln cap="rnd" w="76320">
            <a:solidFill>
              <a:srgbClr val="ff8000"/>
            </a:solidFill>
            <a:prstDash val="sysDash"/>
            <a:round/>
            <a:tailEnd len="med" type="triangle" w="med"/>
          </a:ln>
        </p:spPr>
        <p:style>
          <a:lnRef idx="0"/>
          <a:fillRef idx="0"/>
          <a:effectRef idx="0"/>
          <a:fontRef idx="minor"/>
        </p:style>
        <p:txBody>
          <a:bodyPr lIns="128160" rIns="128160" tIns="83160" bIns="83160" anchor="ctr">
            <a:noAutofit/>
          </a:bodyPr>
          <a:p>
            <a:endParaRPr b="0" lang="fr-FR" sz="1800" spc="-1" strike="noStrike">
              <a:solidFill>
                <a:srgbClr val="000000"/>
              </a:solidFill>
              <a:latin typeface="Arial"/>
              <a:ea typeface="DejaVu Sans"/>
            </a:endParaRPr>
          </a:p>
        </p:txBody>
      </p:sp>
      <p:pic>
        <p:nvPicPr>
          <p:cNvPr id="266" name="" descr=""/>
          <p:cNvPicPr/>
          <p:nvPr/>
        </p:nvPicPr>
        <p:blipFill>
          <a:blip r:embed="rId3"/>
          <a:stretch/>
        </p:blipFill>
        <p:spPr>
          <a:xfrm>
            <a:off x="5536080" y="2076120"/>
            <a:ext cx="400320" cy="477720"/>
          </a:xfrm>
          <a:prstGeom prst="rect">
            <a:avLst/>
          </a:prstGeom>
          <a:ln w="0">
            <a:noFill/>
          </a:ln>
        </p:spPr>
      </p:pic>
      <p:sp>
        <p:nvSpPr>
          <p:cNvPr id="267" name=""/>
          <p:cNvSpPr/>
          <p:nvPr/>
        </p:nvSpPr>
        <p:spPr>
          <a:xfrm>
            <a:off x="6189120" y="2516760"/>
            <a:ext cx="2143800" cy="1024560"/>
          </a:xfrm>
          <a:prstGeom prst="wedgeRoundRectCallout">
            <a:avLst>
              <a:gd name="adj1" fmla="val -76242"/>
              <a:gd name="adj2" fmla="val -5071"/>
              <a:gd name="adj3" fmla="val 16667"/>
            </a:avLst>
          </a:prstGeom>
          <a:solidFill>
            <a:srgbClr val="eeeeee"/>
          </a:solidFill>
          <a:ln w="0">
            <a:solidFill>
              <a:srgbClr val="254061"/>
            </a:solidFill>
          </a:ln>
        </p:spPr>
        <p:style>
          <a:lnRef idx="0"/>
          <a:fillRef idx="0"/>
          <a:effectRef idx="0"/>
          <a:fontRef idx="minor"/>
        </p:style>
        <p:txBody>
          <a:bodyPr lIns="90000" rIns="90000" tIns="45000" bIns="45000" anchor="t">
            <a:noAutofit/>
          </a:bodyPr>
          <a:p>
            <a:pPr>
              <a:lnSpc>
                <a:spcPct val="100000"/>
              </a:lnSpc>
            </a:pPr>
            <a:r>
              <a:rPr b="0" lang="fr-FR" sz="1300" spc="-1" strike="noStrike">
                <a:solidFill>
                  <a:srgbClr val="000000"/>
                </a:solidFill>
                <a:latin typeface="Arial"/>
                <a:ea typeface="DejaVu Sans"/>
              </a:rPr>
              <a:t>Avec la carte ze-watt il peut maintenant débloquer la prise.</a:t>
            </a:r>
            <a:endParaRPr b="0" lang="fr-FR" sz="1300" spc="-1" strike="noStrike">
              <a:solidFill>
                <a:srgbClr val="000000"/>
              </a:solidFill>
              <a:latin typeface="Arial"/>
            </a:endParaRPr>
          </a:p>
        </p:txBody>
      </p:sp>
      <p:pic>
        <p:nvPicPr>
          <p:cNvPr id="268" name="" descr=""/>
          <p:cNvPicPr/>
          <p:nvPr/>
        </p:nvPicPr>
        <p:blipFill>
          <a:blip r:embed="rId4"/>
          <a:stretch/>
        </p:blipFill>
        <p:spPr>
          <a:xfrm rot="21204000">
            <a:off x="3429720" y="5173920"/>
            <a:ext cx="591480" cy="1060560"/>
          </a:xfrm>
          <a:prstGeom prst="rect">
            <a:avLst/>
          </a:prstGeom>
          <a:ln w="0">
            <a:noFill/>
          </a:ln>
        </p:spPr>
      </p:pic>
      <p:sp>
        <p:nvSpPr>
          <p:cNvPr id="269" name=""/>
          <p:cNvSpPr/>
          <p:nvPr/>
        </p:nvSpPr>
        <p:spPr>
          <a:xfrm rot="21182400">
            <a:off x="3474360" y="5447880"/>
            <a:ext cx="487080" cy="499680"/>
          </a:xfrm>
          <a:prstGeom prst="rect">
            <a:avLst/>
          </a:prstGeom>
          <a:solidFill>
            <a:srgbClr val="ffffff"/>
          </a:solidFill>
          <a:ln w="0">
            <a:no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ctr">
            <a:noAutofit/>
          </a:bodyPr>
          <a:p>
            <a:pPr algn="ctr">
              <a:lnSpc>
                <a:spcPct val="100000"/>
              </a:lnSpc>
            </a:pPr>
            <a:r>
              <a:rPr b="1" lang="fr-FR" sz="800" spc="-1" strike="noStrike">
                <a:solidFill>
                  <a:srgbClr val="000000"/>
                </a:solidFill>
                <a:latin typeface="Arial"/>
                <a:ea typeface="DejaVu Sans"/>
              </a:rPr>
              <a:t>MON APP</a:t>
            </a:r>
            <a:endParaRPr b="0" lang="fr-FR" sz="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0" name="CustomShape 59"/>
          <p:cNvSpPr/>
          <p:nvPr/>
        </p:nvSpPr>
        <p:spPr>
          <a:xfrm>
            <a:off x="457200" y="274680"/>
            <a:ext cx="8259480" cy="11293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Je prends le véhicule en main (fin)</a:t>
            </a:r>
            <a:endParaRPr b="0" lang="fr-FR" sz="2400" spc="-1" strike="noStrike">
              <a:solidFill>
                <a:srgbClr val="000000"/>
              </a:solidFill>
              <a:latin typeface="Arial"/>
            </a:endParaRPr>
          </a:p>
        </p:txBody>
      </p:sp>
      <p:sp>
        <p:nvSpPr>
          <p:cNvPr id="271" name="Line 14"/>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272" name="Picture 2_ 13" descr="C:\wamp\www\VIRALGAMES_2012-Corporate\Graphs\Sources\Images\vague_bordure.png"/>
          <p:cNvPicPr/>
          <p:nvPr/>
        </p:nvPicPr>
        <p:blipFill>
          <a:blip r:embed="rId1"/>
          <a:stretch/>
        </p:blipFill>
        <p:spPr>
          <a:xfrm>
            <a:off x="8316360" y="0"/>
            <a:ext cx="813960" cy="6844320"/>
          </a:xfrm>
          <a:prstGeom prst="rect">
            <a:avLst/>
          </a:prstGeom>
          <a:ln w="0">
            <a:noFill/>
          </a:ln>
        </p:spPr>
      </p:pic>
      <p:sp>
        <p:nvSpPr>
          <p:cNvPr id="273" name="CustomShape 60"/>
          <p:cNvSpPr/>
          <p:nvPr/>
        </p:nvSpPr>
        <p:spPr>
          <a:xfrm>
            <a:off x="6553080" y="6356520"/>
            <a:ext cx="2120040" cy="35136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82F1D734-B238-46F1-A969-1D287CD9342D}"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274" name="CustomShape 61"/>
          <p:cNvSpPr/>
          <p:nvPr/>
        </p:nvSpPr>
        <p:spPr>
          <a:xfrm>
            <a:off x="4464000" y="1080000"/>
            <a:ext cx="3238200" cy="5578200"/>
          </a:xfrm>
          <a:prstGeom prst="rect">
            <a:avLst/>
          </a:prstGeom>
          <a:noFill/>
          <a:ln w="9360">
            <a:solidFill>
              <a:srgbClr val="808080"/>
            </a:solidFill>
            <a:prstDash val="dashDot"/>
            <a:miter/>
          </a:ln>
        </p:spPr>
        <p:style>
          <a:lnRef idx="0"/>
          <a:fillRef idx="0"/>
          <a:effectRef idx="0"/>
          <a:fontRef idx="minor"/>
        </p:style>
        <p: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p:txBody>
      </p:sp>
      <p:sp>
        <p:nvSpPr>
          <p:cNvPr id="275" name=""/>
          <p:cNvSpPr/>
          <p:nvPr/>
        </p:nvSpPr>
        <p:spPr>
          <a:xfrm>
            <a:off x="4968000" y="1260000"/>
            <a:ext cx="1727280" cy="5122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Lorem ipsum dolor sit amet, consectetur adipiscing elit, sed do eiusmod tempor incididunt !!</a:t>
            </a:r>
            <a:endParaRPr b="0" lang="fr-FR" sz="800" spc="-1" strike="noStrike">
              <a:solidFill>
                <a:srgbClr val="000000"/>
              </a:solidFill>
              <a:latin typeface="Arial"/>
            </a:endParaRPr>
          </a:p>
        </p:txBody>
      </p:sp>
      <p:pic>
        <p:nvPicPr>
          <p:cNvPr id="276" name="" descr=""/>
          <p:cNvPicPr/>
          <p:nvPr/>
        </p:nvPicPr>
        <p:blipFill>
          <a:blip r:embed="rId2"/>
          <a:srcRect l="50371" t="49196" r="33713" b="27272"/>
          <a:stretch/>
        </p:blipFill>
        <p:spPr>
          <a:xfrm>
            <a:off x="4500360" y="1224360"/>
            <a:ext cx="394920" cy="394920"/>
          </a:xfrm>
          <a:prstGeom prst="rect">
            <a:avLst/>
          </a:prstGeom>
          <a:ln w="0">
            <a:noFill/>
          </a:ln>
        </p:spPr>
      </p:pic>
      <p:sp>
        <p:nvSpPr>
          <p:cNvPr id="277" name=""/>
          <p:cNvSpPr/>
          <p:nvPr/>
        </p:nvSpPr>
        <p:spPr>
          <a:xfrm>
            <a:off x="4968000" y="2113560"/>
            <a:ext cx="2231280" cy="94572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Lorem ipsum dolor sit amet, consectetur adipiscing elit, sed do eiusmod tempor incididunt ut labore et dolore magna aliqua.</a:t>
            </a:r>
            <a:endParaRPr b="0" lang="fr-FR" sz="800" spc="-1" strike="noStrike">
              <a:solidFill>
                <a:srgbClr val="000000"/>
              </a:solidFill>
              <a:latin typeface="Arial"/>
            </a:endParaRPr>
          </a:p>
        </p:txBody>
      </p:sp>
      <p:pic>
        <p:nvPicPr>
          <p:cNvPr id="278" name="" descr=""/>
          <p:cNvPicPr/>
          <p:nvPr/>
        </p:nvPicPr>
        <p:blipFill>
          <a:blip r:embed="rId3"/>
          <a:srcRect l="19898" t="50208" r="64102" b="27272"/>
          <a:stretch/>
        </p:blipFill>
        <p:spPr>
          <a:xfrm>
            <a:off x="4522680" y="2114280"/>
            <a:ext cx="396720" cy="377640"/>
          </a:xfrm>
          <a:prstGeom prst="rect">
            <a:avLst/>
          </a:prstGeom>
          <a:ln w="0">
            <a:noFill/>
          </a:ln>
        </p:spPr>
      </p:pic>
      <p:sp>
        <p:nvSpPr>
          <p:cNvPr id="279" name=""/>
          <p:cNvSpPr/>
          <p:nvPr/>
        </p:nvSpPr>
        <p:spPr>
          <a:xfrm>
            <a:off x="5399640" y="3402000"/>
            <a:ext cx="2231280" cy="541440"/>
          </a:xfrm>
          <a:prstGeom prst="rect">
            <a:avLst/>
          </a:prstGeom>
          <a:solidFill>
            <a:srgbClr val="ffb66c"/>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Lorem ipsum dolor sit amet, consectetur adipiscing elit, sed do eiusmod tempor incididunt ut labore et dolore magna aliqua.</a:t>
            </a:r>
            <a:endParaRPr b="0" lang="fr-FR" sz="800" spc="-1" strike="noStrike">
              <a:solidFill>
                <a:srgbClr val="000000"/>
              </a:solidFill>
              <a:latin typeface="Arial"/>
            </a:endParaRPr>
          </a:p>
        </p:txBody>
      </p:sp>
      <p:sp>
        <p:nvSpPr>
          <p:cNvPr id="280" name=""/>
          <p:cNvSpPr/>
          <p:nvPr/>
        </p:nvSpPr>
        <p:spPr>
          <a:xfrm>
            <a:off x="4981320" y="4165560"/>
            <a:ext cx="1727280" cy="5122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Lorem ipsum dolor sit amet, consectetur adipiscing elit, sed do eiusmod tempor incididunt !!</a:t>
            </a:r>
            <a:endParaRPr b="0" lang="fr-FR" sz="800" spc="-1" strike="noStrike">
              <a:solidFill>
                <a:srgbClr val="000000"/>
              </a:solidFill>
              <a:latin typeface="Arial"/>
            </a:endParaRPr>
          </a:p>
        </p:txBody>
      </p:sp>
      <p:pic>
        <p:nvPicPr>
          <p:cNvPr id="281" name="" descr=""/>
          <p:cNvPicPr/>
          <p:nvPr/>
        </p:nvPicPr>
        <p:blipFill>
          <a:blip r:embed="rId4"/>
          <a:srcRect l="50371" t="49196" r="33713" b="27272"/>
          <a:stretch/>
        </p:blipFill>
        <p:spPr>
          <a:xfrm>
            <a:off x="4513680" y="4129920"/>
            <a:ext cx="394920" cy="394920"/>
          </a:xfrm>
          <a:prstGeom prst="rect">
            <a:avLst/>
          </a:prstGeom>
          <a:ln w="0">
            <a:noFill/>
          </a:ln>
        </p:spPr>
      </p:pic>
      <p:sp>
        <p:nvSpPr>
          <p:cNvPr id="282" name=""/>
          <p:cNvSpPr/>
          <p:nvPr/>
        </p:nvSpPr>
        <p:spPr>
          <a:xfrm>
            <a:off x="4981320" y="4767120"/>
            <a:ext cx="1515960" cy="2890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Lorem ipsum dolor sit !!!</a:t>
            </a:r>
            <a:endParaRPr b="0" lang="fr-FR" sz="800" spc="-1" strike="noStrike">
              <a:solidFill>
                <a:srgbClr val="000000"/>
              </a:solidFill>
              <a:latin typeface="Arial"/>
            </a:endParaRPr>
          </a:p>
        </p:txBody>
      </p:sp>
      <p:sp>
        <p:nvSpPr>
          <p:cNvPr id="283" name=""/>
          <p:cNvSpPr/>
          <p:nvPr/>
        </p:nvSpPr>
        <p:spPr>
          <a:xfrm>
            <a:off x="4981320" y="5152680"/>
            <a:ext cx="662400" cy="2890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Lorem ?</a:t>
            </a:r>
            <a:endParaRPr b="0" lang="fr-FR" sz="800" spc="-1" strike="noStrike">
              <a:solidFill>
                <a:srgbClr val="000000"/>
              </a:solidFill>
              <a:latin typeface="Arial"/>
            </a:endParaRPr>
          </a:p>
        </p:txBody>
      </p:sp>
      <p:sp>
        <p:nvSpPr>
          <p:cNvPr id="284" name=""/>
          <p:cNvSpPr/>
          <p:nvPr/>
        </p:nvSpPr>
        <p:spPr>
          <a:xfrm>
            <a:off x="163800" y="1227600"/>
            <a:ext cx="3960000" cy="2182680"/>
          </a:xfrm>
          <a:prstGeom prst="wedgeRoundRectCallout">
            <a:avLst>
              <a:gd name="adj1" fmla="val 60370"/>
              <a:gd name="adj2" fmla="val -22542"/>
              <a:gd name="adj3" fmla="val 16667"/>
            </a:avLst>
          </a:prstGeom>
          <a:solidFill>
            <a:srgbClr val="eeeeee"/>
          </a:solidFill>
          <a:ln w="0">
            <a:solidFill>
              <a:srgbClr val="254061"/>
            </a:solidFill>
          </a:ln>
        </p:spPr>
        <p:style>
          <a:lnRef idx="0"/>
          <a:fillRef idx="0"/>
          <a:effectRef idx="0"/>
          <a:fontRef idx="minor"/>
        </p:style>
        <p:txBody>
          <a:bodyPr lIns="90000" rIns="90000" tIns="45000" bIns="45000" anchor="t">
            <a:noAutofit/>
          </a:bodyPr>
          <a:p>
            <a:pPr>
              <a:lnSpc>
                <a:spcPct val="100000"/>
              </a:lnSpc>
            </a:pPr>
            <a:r>
              <a:rPr b="0" lang="fr-FR" sz="1200" spc="-1" strike="noStrike">
                <a:solidFill>
                  <a:srgbClr val="000000"/>
                </a:solidFill>
                <a:latin typeface="Arial"/>
                <a:ea typeface="DejaVu Sans"/>
              </a:rPr>
              <a:t>"Tu savais que ces voitures ne font presque pas de bruit ?" demande Marc en glissant silencieusement dans la circulation.</a:t>
            </a:r>
            <a:endParaRPr b="0" lang="fr-FR" sz="1200" spc="-1" strike="noStrike">
              <a:solidFill>
                <a:srgbClr val="000000"/>
              </a:solidFill>
              <a:latin typeface="Arial"/>
            </a:endParaRPr>
          </a:p>
          <a:p>
            <a:pPr>
              <a:lnSpc>
                <a:spcPct val="100000"/>
              </a:lnSpc>
            </a:pPr>
            <a:endParaRPr b="0" lang="fr-FR" sz="1200" spc="-1" strike="noStrike">
              <a:solidFill>
                <a:srgbClr val="000000"/>
              </a:solidFill>
              <a:latin typeface="Arial"/>
            </a:endParaRPr>
          </a:p>
          <a:p>
            <a:pPr>
              <a:lnSpc>
                <a:spcPct val="100000"/>
              </a:lnSpc>
            </a:pPr>
            <a:r>
              <a:rPr b="0" lang="fr-FR" sz="1200" spc="-1" strike="noStrike">
                <a:solidFill>
                  <a:srgbClr val="000000"/>
                </a:solidFill>
                <a:latin typeface="Arial"/>
                <a:ea typeface="DejaVu Sans"/>
              </a:rPr>
              <a:t>"Ça doit être parfait pour jouer à James Bond," plaisante Sophie en accélérant. "Et pas de gaz d'échappement, adieu les mauvaises odeurs."</a:t>
            </a:r>
            <a:endParaRPr b="0" lang="fr-FR" sz="1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5" name="CustomShape 12"/>
          <p:cNvSpPr/>
          <p:nvPr/>
        </p:nvSpPr>
        <p:spPr>
          <a:xfrm>
            <a:off x="457200" y="274680"/>
            <a:ext cx="8259480" cy="11293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Sur la route de Berlin</a:t>
            </a:r>
            <a:endParaRPr b="0" lang="fr-FR" sz="2400" spc="-1" strike="noStrike">
              <a:solidFill>
                <a:srgbClr val="000000"/>
              </a:solidFill>
              <a:latin typeface="Arial"/>
            </a:endParaRPr>
          </a:p>
        </p:txBody>
      </p:sp>
      <p:sp>
        <p:nvSpPr>
          <p:cNvPr id="286" name="Line 3"/>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287" name="Picture 2_ 2" descr="C:\wamp\www\VIRALGAMES_2012-Corporate\Graphs\Sources\Images\vague_bordure.png"/>
          <p:cNvPicPr/>
          <p:nvPr/>
        </p:nvPicPr>
        <p:blipFill>
          <a:blip r:embed="rId1"/>
          <a:stretch/>
        </p:blipFill>
        <p:spPr>
          <a:xfrm>
            <a:off x="8316360" y="0"/>
            <a:ext cx="813960" cy="6844320"/>
          </a:xfrm>
          <a:prstGeom prst="rect">
            <a:avLst/>
          </a:prstGeom>
          <a:ln w="0">
            <a:noFill/>
          </a:ln>
        </p:spPr>
      </p:pic>
      <p:sp>
        <p:nvSpPr>
          <p:cNvPr id="288" name="CustomShape 13"/>
          <p:cNvSpPr/>
          <p:nvPr/>
        </p:nvSpPr>
        <p:spPr>
          <a:xfrm>
            <a:off x="6553080" y="6356520"/>
            <a:ext cx="2120040" cy="35136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A66C44B0-B25A-46F3-9916-FEC641D553DE}"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289" name="CustomShape 14"/>
          <p:cNvSpPr/>
          <p:nvPr/>
        </p:nvSpPr>
        <p:spPr>
          <a:xfrm>
            <a:off x="4464000" y="1080000"/>
            <a:ext cx="3238200" cy="5578200"/>
          </a:xfrm>
          <a:prstGeom prst="rect">
            <a:avLst/>
          </a:prstGeom>
          <a:noFill/>
          <a:ln w="9360">
            <a:solidFill>
              <a:srgbClr val="808080"/>
            </a:solidFill>
            <a:prstDash val="dashDot"/>
            <a:miter/>
          </a:ln>
        </p:spPr>
        <p:style>
          <a:lnRef idx="0"/>
          <a:fillRef idx="0"/>
          <a:effectRef idx="0"/>
          <a:fontRef idx="minor"/>
        </p:style>
        <p: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p:txBody>
      </p:sp>
      <p:sp>
        <p:nvSpPr>
          <p:cNvPr id="290" name=""/>
          <p:cNvSpPr/>
          <p:nvPr/>
        </p:nvSpPr>
        <p:spPr>
          <a:xfrm>
            <a:off x="4968000" y="1260000"/>
            <a:ext cx="1727280" cy="5122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Lorem ipsum dolor sit amet, consectetur adipiscing elit, sed do eiusmod tempor incididunt !!</a:t>
            </a:r>
            <a:endParaRPr b="0" lang="fr-FR" sz="800" spc="-1" strike="noStrike">
              <a:solidFill>
                <a:srgbClr val="000000"/>
              </a:solidFill>
              <a:latin typeface="Arial"/>
            </a:endParaRPr>
          </a:p>
        </p:txBody>
      </p:sp>
      <p:pic>
        <p:nvPicPr>
          <p:cNvPr id="291" name="" descr=""/>
          <p:cNvPicPr/>
          <p:nvPr/>
        </p:nvPicPr>
        <p:blipFill>
          <a:blip r:embed="rId2"/>
          <a:srcRect l="50371" t="49196" r="33713" b="27272"/>
          <a:stretch/>
        </p:blipFill>
        <p:spPr>
          <a:xfrm>
            <a:off x="4500360" y="1224360"/>
            <a:ext cx="394920" cy="394920"/>
          </a:xfrm>
          <a:prstGeom prst="rect">
            <a:avLst/>
          </a:prstGeom>
          <a:ln w="0">
            <a:noFill/>
          </a:ln>
        </p:spPr>
      </p:pic>
      <p:sp>
        <p:nvSpPr>
          <p:cNvPr id="292" name=""/>
          <p:cNvSpPr/>
          <p:nvPr/>
        </p:nvSpPr>
        <p:spPr>
          <a:xfrm>
            <a:off x="4968000" y="2113560"/>
            <a:ext cx="2231280" cy="94572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Lorem ipsum dolor sit amet, consectetur adipiscing elit, sed do eiusmod tempor incididunt ut labore et dolore magna aliqua.</a:t>
            </a:r>
            <a:endParaRPr b="0" lang="fr-FR" sz="800" spc="-1" strike="noStrike">
              <a:solidFill>
                <a:srgbClr val="000000"/>
              </a:solidFill>
              <a:latin typeface="Arial"/>
            </a:endParaRPr>
          </a:p>
        </p:txBody>
      </p:sp>
      <p:pic>
        <p:nvPicPr>
          <p:cNvPr id="293" name="" descr=""/>
          <p:cNvPicPr/>
          <p:nvPr/>
        </p:nvPicPr>
        <p:blipFill>
          <a:blip r:embed="rId3"/>
          <a:srcRect l="19898" t="50208" r="64102" b="27272"/>
          <a:stretch/>
        </p:blipFill>
        <p:spPr>
          <a:xfrm>
            <a:off x="4522680" y="2114280"/>
            <a:ext cx="396720" cy="377640"/>
          </a:xfrm>
          <a:prstGeom prst="rect">
            <a:avLst/>
          </a:prstGeom>
          <a:ln w="0">
            <a:noFill/>
          </a:ln>
        </p:spPr>
      </p:pic>
      <p:sp>
        <p:nvSpPr>
          <p:cNvPr id="294" name=""/>
          <p:cNvSpPr/>
          <p:nvPr/>
        </p:nvSpPr>
        <p:spPr>
          <a:xfrm>
            <a:off x="5399640" y="3402000"/>
            <a:ext cx="2231280" cy="541440"/>
          </a:xfrm>
          <a:prstGeom prst="rect">
            <a:avLst/>
          </a:prstGeom>
          <a:solidFill>
            <a:srgbClr val="ffb66c"/>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Lorem ipsum dolor sit amet, consectetur adipiscing elit, sed do eiusmod tempor incididunt ut labore et dolore magna aliqua.</a:t>
            </a:r>
            <a:endParaRPr b="0" lang="fr-FR" sz="800" spc="-1" strike="noStrike">
              <a:solidFill>
                <a:srgbClr val="000000"/>
              </a:solidFill>
              <a:latin typeface="Arial"/>
            </a:endParaRPr>
          </a:p>
        </p:txBody>
      </p:sp>
      <p:sp>
        <p:nvSpPr>
          <p:cNvPr id="295" name=""/>
          <p:cNvSpPr/>
          <p:nvPr/>
        </p:nvSpPr>
        <p:spPr>
          <a:xfrm>
            <a:off x="4981320" y="4165560"/>
            <a:ext cx="1727280" cy="5122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Lorem ipsum dolor sit amet, consectetur adipiscing elit, sed do eiusmod tempor incididunt !!</a:t>
            </a:r>
            <a:endParaRPr b="0" lang="fr-FR" sz="800" spc="-1" strike="noStrike">
              <a:solidFill>
                <a:srgbClr val="000000"/>
              </a:solidFill>
              <a:latin typeface="Arial"/>
            </a:endParaRPr>
          </a:p>
        </p:txBody>
      </p:sp>
      <p:pic>
        <p:nvPicPr>
          <p:cNvPr id="296" name="" descr=""/>
          <p:cNvPicPr/>
          <p:nvPr/>
        </p:nvPicPr>
        <p:blipFill>
          <a:blip r:embed="rId4"/>
          <a:srcRect l="50371" t="49196" r="33713" b="27272"/>
          <a:stretch/>
        </p:blipFill>
        <p:spPr>
          <a:xfrm>
            <a:off x="4513680" y="4129920"/>
            <a:ext cx="394920" cy="394920"/>
          </a:xfrm>
          <a:prstGeom prst="rect">
            <a:avLst/>
          </a:prstGeom>
          <a:ln w="0">
            <a:noFill/>
          </a:ln>
        </p:spPr>
      </p:pic>
      <p:sp>
        <p:nvSpPr>
          <p:cNvPr id="297" name=""/>
          <p:cNvSpPr/>
          <p:nvPr/>
        </p:nvSpPr>
        <p:spPr>
          <a:xfrm>
            <a:off x="4981320" y="4767120"/>
            <a:ext cx="1515960" cy="2890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Lorem ipsum dolor sit !!!</a:t>
            </a:r>
            <a:endParaRPr b="0" lang="fr-FR" sz="800" spc="-1" strike="noStrike">
              <a:solidFill>
                <a:srgbClr val="000000"/>
              </a:solidFill>
              <a:latin typeface="Arial"/>
            </a:endParaRPr>
          </a:p>
        </p:txBody>
      </p:sp>
      <p:sp>
        <p:nvSpPr>
          <p:cNvPr id="298" name=""/>
          <p:cNvSpPr/>
          <p:nvPr/>
        </p:nvSpPr>
        <p:spPr>
          <a:xfrm>
            <a:off x="4981320" y="5152680"/>
            <a:ext cx="662400" cy="2890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Lorem ?</a:t>
            </a:r>
            <a:endParaRPr b="0" lang="fr-FR" sz="800" spc="-1" strike="noStrike">
              <a:solidFill>
                <a:srgbClr val="000000"/>
              </a:solidFill>
              <a:latin typeface="Arial"/>
            </a:endParaRPr>
          </a:p>
        </p:txBody>
      </p:sp>
      <p:sp>
        <p:nvSpPr>
          <p:cNvPr id="299" name=""/>
          <p:cNvSpPr/>
          <p:nvPr/>
        </p:nvSpPr>
        <p:spPr>
          <a:xfrm>
            <a:off x="163800" y="1227600"/>
            <a:ext cx="3960000" cy="3066480"/>
          </a:xfrm>
          <a:prstGeom prst="wedgeRoundRectCallout">
            <a:avLst>
              <a:gd name="adj1" fmla="val 60370"/>
              <a:gd name="adj2" fmla="val -22542"/>
              <a:gd name="adj3" fmla="val 16667"/>
            </a:avLst>
          </a:prstGeom>
          <a:solidFill>
            <a:srgbClr val="eeeeee"/>
          </a:solidFill>
          <a:ln w="0">
            <a:solidFill>
              <a:srgbClr val="254061"/>
            </a:solidFill>
          </a:ln>
        </p:spPr>
        <p:style>
          <a:lnRef idx="0"/>
          <a:fillRef idx="0"/>
          <a:effectRef idx="0"/>
          <a:fontRef idx="minor"/>
        </p:style>
        <p:txBody>
          <a:bodyPr lIns="90000" rIns="90000" tIns="45000" bIns="45000" anchor="t">
            <a:noAutofit/>
          </a:bodyPr>
          <a:p>
            <a:pPr>
              <a:lnSpc>
                <a:spcPct val="100000"/>
              </a:lnSpc>
            </a:pPr>
            <a:r>
              <a:rPr b="0" lang="fr-FR" sz="1200" spc="-1" strike="noStrike">
                <a:solidFill>
                  <a:srgbClr val="000000"/>
                </a:solidFill>
                <a:latin typeface="Arial"/>
                <a:ea typeface="DejaVu Sans"/>
              </a:rPr>
              <a:t>En chemin, Marc et Sophie réalisent qu'ils doivent recharger leur voiture pour la première fois. Ils atteignent la première borne prévu par l’app ZeWatt. </a:t>
            </a:r>
            <a:endParaRPr b="0" lang="fr-FR" sz="1200" spc="-1" strike="noStrike">
              <a:solidFill>
                <a:srgbClr val="000000"/>
              </a:solidFill>
              <a:latin typeface="Arial"/>
            </a:endParaRPr>
          </a:p>
          <a:p>
            <a:pPr>
              <a:lnSpc>
                <a:spcPct val="100000"/>
              </a:lnSpc>
            </a:pPr>
            <a:endParaRPr b="0" lang="fr-FR" sz="1200" spc="-1" strike="noStrike">
              <a:solidFill>
                <a:srgbClr val="000000"/>
              </a:solidFill>
              <a:latin typeface="Arial"/>
            </a:endParaRPr>
          </a:p>
          <a:p>
            <a:pPr>
              <a:lnSpc>
                <a:spcPct val="100000"/>
              </a:lnSpc>
            </a:pPr>
            <a:r>
              <a:rPr b="0" lang="fr-FR" sz="1200" spc="-1" strike="noStrike">
                <a:solidFill>
                  <a:srgbClr val="000000"/>
                </a:solidFill>
                <a:latin typeface="Arial"/>
                <a:ea typeface="DejaVu Sans"/>
              </a:rPr>
              <a:t>Mais ils découvrirent avec consternation une longue file d'attente à la station de recharge.</a:t>
            </a:r>
            <a:endParaRPr b="0" lang="fr-FR" sz="1200" spc="-1" strike="noStrike">
              <a:solidFill>
                <a:srgbClr val="000000"/>
              </a:solidFill>
              <a:latin typeface="Arial"/>
            </a:endParaRPr>
          </a:p>
          <a:p>
            <a:pPr>
              <a:lnSpc>
                <a:spcPct val="100000"/>
              </a:lnSpc>
            </a:pPr>
            <a:endParaRPr b="0" lang="fr-FR" sz="1200" spc="-1" strike="noStrike">
              <a:solidFill>
                <a:srgbClr val="000000"/>
              </a:solidFill>
              <a:latin typeface="Arial"/>
            </a:endParaRPr>
          </a:p>
          <a:p>
            <a:pPr>
              <a:lnSpc>
                <a:spcPct val="100000"/>
              </a:lnSpc>
            </a:pPr>
            <a:r>
              <a:rPr b="0" lang="fr-FR" sz="1200" spc="-1" strike="noStrike">
                <a:solidFill>
                  <a:srgbClr val="000000"/>
                </a:solidFill>
                <a:latin typeface="Arial"/>
                <a:ea typeface="DejaVu Sans"/>
              </a:rPr>
              <a:t>"On a l'air malins," grogne Marc. "On aurait dû amener un générateur."</a:t>
            </a:r>
            <a:endParaRPr b="0" lang="fr-FR" sz="1200" spc="-1" strike="noStrike">
              <a:solidFill>
                <a:srgbClr val="000000"/>
              </a:solidFill>
              <a:latin typeface="Arial"/>
            </a:endParaRPr>
          </a:p>
          <a:p>
            <a:pPr>
              <a:lnSpc>
                <a:spcPct val="100000"/>
              </a:lnSpc>
            </a:pPr>
            <a:endParaRPr b="0" lang="fr-FR" sz="1200" spc="-1" strike="noStrike">
              <a:solidFill>
                <a:srgbClr val="000000"/>
              </a:solidFill>
              <a:latin typeface="Arial"/>
            </a:endParaRPr>
          </a:p>
          <a:p>
            <a:pPr>
              <a:lnSpc>
                <a:spcPct val="100000"/>
              </a:lnSpc>
            </a:pPr>
            <a:r>
              <a:rPr b="0" lang="fr-FR" sz="1200" spc="-1" strike="noStrike">
                <a:solidFill>
                  <a:srgbClr val="000000"/>
                </a:solidFill>
                <a:latin typeface="Arial"/>
                <a:ea typeface="DejaVu Sans"/>
              </a:rPr>
              <a:t>Sophie décide d’utiliser à nouveau l’app ZeWatt pour chercher une autre borne à proximité.</a:t>
            </a:r>
            <a:endParaRPr b="0" lang="fr-FR" sz="1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0" name="CustomShape 16"/>
          <p:cNvSpPr/>
          <p:nvPr/>
        </p:nvSpPr>
        <p:spPr>
          <a:xfrm>
            <a:off x="457200" y="274680"/>
            <a:ext cx="8259480" cy="11293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P&amp;C : mise en charge</a:t>
            </a:r>
            <a:endParaRPr b="0" lang="fr-FR" sz="2400" spc="-1" strike="noStrike">
              <a:solidFill>
                <a:srgbClr val="000000"/>
              </a:solidFill>
              <a:latin typeface="Arial"/>
            </a:endParaRPr>
          </a:p>
        </p:txBody>
      </p:sp>
      <p:sp>
        <p:nvSpPr>
          <p:cNvPr id="301" name="Line 4"/>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302" name="Picture 2_ 3" descr="C:\wamp\www\VIRALGAMES_2012-Corporate\Graphs\Sources\Images\vague_bordure.png"/>
          <p:cNvPicPr/>
          <p:nvPr/>
        </p:nvPicPr>
        <p:blipFill>
          <a:blip r:embed="rId1"/>
          <a:stretch/>
        </p:blipFill>
        <p:spPr>
          <a:xfrm>
            <a:off x="8316360" y="0"/>
            <a:ext cx="813960" cy="6844320"/>
          </a:xfrm>
          <a:prstGeom prst="rect">
            <a:avLst/>
          </a:prstGeom>
          <a:ln w="0">
            <a:noFill/>
          </a:ln>
        </p:spPr>
      </p:pic>
      <p:sp>
        <p:nvSpPr>
          <p:cNvPr id="303" name="CustomShape 17"/>
          <p:cNvSpPr/>
          <p:nvPr/>
        </p:nvSpPr>
        <p:spPr>
          <a:xfrm>
            <a:off x="6553080" y="6356520"/>
            <a:ext cx="2120040" cy="35136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7E73EE4D-C02C-4AFE-A570-A6D204C12379}"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304" name="CustomShape 18"/>
          <p:cNvSpPr/>
          <p:nvPr/>
        </p:nvSpPr>
        <p:spPr>
          <a:xfrm>
            <a:off x="3708000" y="1080000"/>
            <a:ext cx="3238200" cy="5578200"/>
          </a:xfrm>
          <a:prstGeom prst="rect">
            <a:avLst/>
          </a:prstGeom>
          <a:noFill/>
          <a:ln w="9360">
            <a:solidFill>
              <a:srgbClr val="808080"/>
            </a:solidFill>
            <a:prstDash val="dashDot"/>
            <a:miter/>
          </a:ln>
        </p:spPr>
        <p:style>
          <a:lnRef idx="0"/>
          <a:fillRef idx="0"/>
          <a:effectRef idx="0"/>
          <a:fontRef idx="minor"/>
        </p:style>
        <p: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p:txBody>
      </p:sp>
      <p:sp>
        <p:nvSpPr>
          <p:cNvPr id="305" name=""/>
          <p:cNvSpPr/>
          <p:nvPr/>
        </p:nvSpPr>
        <p:spPr>
          <a:xfrm>
            <a:off x="6716520" y="4382280"/>
            <a:ext cx="1978200" cy="1011240"/>
          </a:xfrm>
          <a:prstGeom prst="wedgeRoundRectCallout">
            <a:avLst>
              <a:gd name="adj1" fmla="val -94642"/>
              <a:gd name="adj2" fmla="val -75542"/>
              <a:gd name="adj3" fmla="val 16667"/>
            </a:avLst>
          </a:prstGeom>
          <a:solidFill>
            <a:srgbClr val="eeeeee"/>
          </a:solidFill>
          <a:ln w="0">
            <a:solidFill>
              <a:srgbClr val="254061"/>
            </a:solidFill>
          </a:ln>
        </p:spPr>
        <p:style>
          <a:lnRef idx="0"/>
          <a:fillRef idx="0"/>
          <a:effectRef idx="0"/>
          <a:fontRef idx="minor"/>
        </p:style>
        <p:txBody>
          <a:bodyPr lIns="90000" rIns="90000" tIns="45000" bIns="45000" anchor="t">
            <a:noAutofit/>
          </a:bodyPr>
          <a:p>
            <a:pPr>
              <a:lnSpc>
                <a:spcPct val="100000"/>
              </a:lnSpc>
            </a:pPr>
            <a:r>
              <a:rPr b="0" lang="fr-FR" sz="1300" spc="-1" strike="noStrike">
                <a:solidFill>
                  <a:srgbClr val="000000"/>
                </a:solidFill>
                <a:latin typeface="Arial"/>
                <a:ea typeface="DejaVu Sans"/>
              </a:rPr>
              <a:t>Les étapes pour brancher un véhicule et le mettre en charge</a:t>
            </a:r>
            <a:endParaRPr b="0" lang="fr-FR" sz="1300" spc="-1" strike="noStrike">
              <a:solidFill>
                <a:srgbClr val="000000"/>
              </a:solidFill>
              <a:latin typeface="Arial"/>
            </a:endParaRPr>
          </a:p>
        </p:txBody>
      </p:sp>
      <p:pic>
        <p:nvPicPr>
          <p:cNvPr id="306" name="" descr=""/>
          <p:cNvPicPr/>
          <p:nvPr/>
        </p:nvPicPr>
        <p:blipFill>
          <a:blip r:embed="rId2"/>
          <a:stretch/>
        </p:blipFill>
        <p:spPr>
          <a:xfrm>
            <a:off x="3831840" y="2173320"/>
            <a:ext cx="2978640" cy="1736280"/>
          </a:xfrm>
          <a:prstGeom prst="rect">
            <a:avLst/>
          </a:prstGeom>
          <a:ln w="0">
            <a:noFill/>
          </a:ln>
        </p:spPr>
      </p:pic>
      <p:sp>
        <p:nvSpPr>
          <p:cNvPr id="307" name=""/>
          <p:cNvSpPr/>
          <p:nvPr/>
        </p:nvSpPr>
        <p:spPr>
          <a:xfrm>
            <a:off x="3933720" y="6288120"/>
            <a:ext cx="2285280" cy="119880"/>
          </a:xfrm>
          <a:prstGeom prst="rect">
            <a:avLst/>
          </a:prstGeom>
          <a:solidFill>
            <a:srgbClr val="ffffff"/>
          </a:solidFill>
          <a:ln w="0">
            <a:solidFill>
              <a:srgbClr val="254061"/>
            </a:solidFill>
          </a:ln>
        </p:spPr>
        <p:style>
          <a:lnRef idx="0"/>
          <a:fillRef idx="0"/>
          <a:effectRef idx="0"/>
          <a:fontRef idx="minor"/>
        </p:style>
        <p:txBody>
          <a:bodyPr lIns="90000" rIns="90000" tIns="45000" bIns="45000" anchor="ctr">
            <a:noAutofit/>
          </a:bodyPr>
          <a:p>
            <a:pPr>
              <a:lnSpc>
                <a:spcPct val="100000"/>
              </a:lnSpc>
            </a:pPr>
            <a:endParaRPr b="0" lang="fr-FR" sz="1800" spc="-1" strike="noStrike">
              <a:solidFill>
                <a:srgbClr val="000000"/>
              </a:solidFill>
              <a:latin typeface="Arial"/>
              <a:ea typeface="DejaVu Sans"/>
            </a:endParaRPr>
          </a:p>
        </p:txBody>
      </p:sp>
      <p:sp>
        <p:nvSpPr>
          <p:cNvPr id="308" name=""/>
          <p:cNvSpPr/>
          <p:nvPr/>
        </p:nvSpPr>
        <p:spPr>
          <a:xfrm>
            <a:off x="3933720" y="6288120"/>
            <a:ext cx="987120" cy="119880"/>
          </a:xfrm>
          <a:prstGeom prst="rect">
            <a:avLst/>
          </a:prstGeom>
          <a:solidFill>
            <a:schemeClr val="accent1"/>
          </a:solidFill>
          <a:ln w="0">
            <a:solidFill>
              <a:srgbClr val="254061"/>
            </a:solidFill>
          </a:ln>
        </p:spPr>
        <p:style>
          <a:lnRef idx="0"/>
          <a:fillRef idx="0"/>
          <a:effectRef idx="0"/>
          <a:fontRef idx="minor"/>
        </p:style>
        <p:txBody>
          <a:bodyPr lIns="90000" rIns="90000" tIns="45000" bIns="45000" anchor="ctr">
            <a:noAutofit/>
          </a:bodyPr>
          <a:p>
            <a:pPr>
              <a:lnSpc>
                <a:spcPct val="100000"/>
              </a:lnSpc>
            </a:pPr>
            <a:endParaRPr b="0" lang="fr-FR" sz="1800" spc="-1" strike="noStrike">
              <a:solidFill>
                <a:srgbClr val="000000"/>
              </a:solidFill>
              <a:latin typeface="Arial"/>
              <a:ea typeface="DejaVu Sans"/>
            </a:endParaRPr>
          </a:p>
        </p:txBody>
      </p:sp>
      <p:sp>
        <p:nvSpPr>
          <p:cNvPr id="309" name="CustomShape 19"/>
          <p:cNvSpPr/>
          <p:nvPr/>
        </p:nvSpPr>
        <p:spPr>
          <a:xfrm>
            <a:off x="6403680" y="6111720"/>
            <a:ext cx="448920" cy="430920"/>
          </a:xfrm>
          <a:prstGeom prst="roundRect">
            <a:avLst>
              <a:gd name="adj" fmla="val 16667"/>
            </a:avLst>
          </a:prstGeom>
          <a:solidFill>
            <a:srgbClr val="3465a4"/>
          </a:solidFill>
          <a:ln w="0">
            <a:noFill/>
          </a:ln>
          <a:effectLst>
            <a:outerShdw blurRad="39960" dir="5400000" dist="23040" rotWithShape="0">
              <a:srgbClr val="000000">
                <a:alpha val="35000"/>
              </a:srgbClr>
            </a:outerShdw>
          </a:effectLst>
        </p:spPr>
        <p:style>
          <a:lnRef idx="0">
            <a:schemeClr val="accent6"/>
          </a:lnRef>
          <a:fillRef idx="3">
            <a:schemeClr val="accent6"/>
          </a:fillRef>
          <a:effectRef idx="3">
            <a:schemeClr val="accent6"/>
          </a:effectRef>
          <a:fontRef idx="minor"/>
        </p:style>
        <p:txBody>
          <a:bodyPr lIns="90000" rIns="90000" tIns="45000" bIns="45000" anchor="ctr">
            <a:noAutofit/>
          </a:bodyPr>
          <a:p>
            <a:pPr algn="ctr">
              <a:lnSpc>
                <a:spcPct val="100000"/>
              </a:lnSpc>
              <a:tabLst>
                <a:tab algn="l" pos="408240"/>
              </a:tabLst>
            </a:pPr>
            <a:r>
              <a:rPr b="1" lang="fr-FR" sz="2200" spc="-1" strike="noStrike" cap="all">
                <a:solidFill>
                  <a:srgbClr val="ffffff"/>
                </a:solidFill>
                <a:latin typeface="Calibri"/>
                <a:ea typeface="DejaVu Sans"/>
              </a:rPr>
              <a:t>?</a:t>
            </a:r>
            <a:endParaRPr b="0" lang="fr-FR" sz="2200" spc="-1" strike="noStrike">
              <a:solidFill>
                <a:srgbClr val="000000"/>
              </a:solidFill>
              <a:latin typeface="Arial"/>
            </a:endParaRPr>
          </a:p>
        </p:txBody>
      </p:sp>
      <p:pic>
        <p:nvPicPr>
          <p:cNvPr id="310" name="" descr=""/>
          <p:cNvPicPr/>
          <p:nvPr/>
        </p:nvPicPr>
        <p:blipFill>
          <a:blip r:embed="rId3"/>
          <a:stretch/>
        </p:blipFill>
        <p:spPr>
          <a:xfrm>
            <a:off x="4910400" y="2047320"/>
            <a:ext cx="400320" cy="477720"/>
          </a:xfrm>
          <a:prstGeom prst="rect">
            <a:avLst/>
          </a:prstGeom>
          <a:ln w="0">
            <a:noFill/>
          </a:ln>
        </p:spPr>
      </p:pic>
      <p:sp>
        <p:nvSpPr>
          <p:cNvPr id="311" name=""/>
          <p:cNvSpPr/>
          <p:nvPr/>
        </p:nvSpPr>
        <p:spPr>
          <a:xfrm>
            <a:off x="428040" y="1404360"/>
            <a:ext cx="3117960" cy="3936960"/>
          </a:xfrm>
          <a:prstGeom prst="wedgeRoundRectCallout">
            <a:avLst>
              <a:gd name="adj1" fmla="val 60370"/>
              <a:gd name="adj2" fmla="val -22542"/>
              <a:gd name="adj3" fmla="val 16667"/>
            </a:avLst>
          </a:prstGeom>
          <a:solidFill>
            <a:srgbClr val="eeeeee"/>
          </a:solidFill>
          <a:ln w="0">
            <a:solidFill>
              <a:srgbClr val="254061"/>
            </a:solidFill>
          </a:ln>
        </p:spPr>
        <p:style>
          <a:lnRef idx="0"/>
          <a:fillRef idx="0"/>
          <a:effectRef idx="0"/>
          <a:fontRef idx="minor"/>
        </p:style>
        <p:txBody>
          <a:bodyPr lIns="90000" rIns="90000" tIns="45000" bIns="45000" anchor="t">
            <a:noAutofit/>
          </a:bodyPr>
          <a:p>
            <a:pPr>
              <a:lnSpc>
                <a:spcPct val="100000"/>
              </a:lnSpc>
            </a:pPr>
            <a:r>
              <a:rPr b="0" lang="fr-FR" sz="1200" spc="-1" strike="noStrike">
                <a:solidFill>
                  <a:srgbClr val="000000"/>
                </a:solidFill>
                <a:latin typeface="Arial"/>
                <a:ea typeface="DejaVu Sans"/>
              </a:rPr>
              <a:t>Ils parviennent à trouver la borne de recharge. Ils mettent en charge.</a:t>
            </a:r>
            <a:endParaRPr b="0" lang="fr-FR" sz="1200" spc="-1" strike="noStrike">
              <a:solidFill>
                <a:srgbClr val="000000"/>
              </a:solidFill>
              <a:latin typeface="Arial"/>
            </a:endParaRPr>
          </a:p>
          <a:p>
            <a:pPr>
              <a:lnSpc>
                <a:spcPct val="100000"/>
              </a:lnSpc>
            </a:pPr>
            <a:endParaRPr b="0" lang="fr-FR" sz="1200" spc="-1" strike="noStrike">
              <a:solidFill>
                <a:srgbClr val="000000"/>
              </a:solidFill>
              <a:latin typeface="Arial"/>
            </a:endParaRPr>
          </a:p>
          <a:p>
            <a:pPr>
              <a:lnSpc>
                <a:spcPct val="100000"/>
              </a:lnSpc>
            </a:pPr>
            <a:endParaRPr b="0" lang="fr-FR" sz="1200" spc="-1" strike="noStrike">
              <a:solidFill>
                <a:srgbClr val="000000"/>
              </a:solidFill>
              <a:latin typeface="Arial"/>
            </a:endParaRPr>
          </a:p>
          <a:p>
            <a:pPr>
              <a:lnSpc>
                <a:spcPct val="100000"/>
              </a:lnSpc>
            </a:pPr>
            <a:r>
              <a:rPr b="0" lang="fr-FR" sz="1200" spc="-1" strike="noStrike">
                <a:solidFill>
                  <a:srgbClr val="000000"/>
                </a:solidFill>
                <a:highlight>
                  <a:srgbClr val="ffff00"/>
                </a:highlight>
                <a:latin typeface="Arial"/>
                <a:ea typeface="DejaVu Sans"/>
              </a:rPr>
              <a:t>Tous les écrans à détailler</a:t>
            </a:r>
            <a:endParaRPr b="0" lang="fr-FR" sz="1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2" name="CustomShape 21"/>
          <p:cNvSpPr/>
          <p:nvPr/>
        </p:nvSpPr>
        <p:spPr>
          <a:xfrm>
            <a:off x="457200" y="274680"/>
            <a:ext cx="8259480" cy="11293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Pendant la charge...</a:t>
            </a:r>
            <a:endParaRPr b="0" lang="fr-FR" sz="2400" spc="-1" strike="noStrike">
              <a:solidFill>
                <a:srgbClr val="000000"/>
              </a:solidFill>
              <a:latin typeface="Arial"/>
            </a:endParaRPr>
          </a:p>
        </p:txBody>
      </p:sp>
      <p:sp>
        <p:nvSpPr>
          <p:cNvPr id="313" name="Line 5"/>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314" name="Picture 2_ 4" descr="C:\wamp\www\VIRALGAMES_2012-Corporate\Graphs\Sources\Images\vague_bordure.png"/>
          <p:cNvPicPr/>
          <p:nvPr/>
        </p:nvPicPr>
        <p:blipFill>
          <a:blip r:embed="rId1"/>
          <a:stretch/>
        </p:blipFill>
        <p:spPr>
          <a:xfrm>
            <a:off x="8316360" y="0"/>
            <a:ext cx="813960" cy="6844320"/>
          </a:xfrm>
          <a:prstGeom prst="rect">
            <a:avLst/>
          </a:prstGeom>
          <a:ln w="0">
            <a:noFill/>
          </a:ln>
        </p:spPr>
      </p:pic>
      <p:sp>
        <p:nvSpPr>
          <p:cNvPr id="315" name="CustomShape 22"/>
          <p:cNvSpPr/>
          <p:nvPr/>
        </p:nvSpPr>
        <p:spPr>
          <a:xfrm>
            <a:off x="6553080" y="6356520"/>
            <a:ext cx="2120040" cy="35136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6246D566-B2B6-4327-A929-757B2267CA76}"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316" name="CustomShape 23"/>
          <p:cNvSpPr/>
          <p:nvPr/>
        </p:nvSpPr>
        <p:spPr>
          <a:xfrm>
            <a:off x="4464000" y="1080000"/>
            <a:ext cx="3238200" cy="5578200"/>
          </a:xfrm>
          <a:prstGeom prst="rect">
            <a:avLst/>
          </a:prstGeom>
          <a:noFill/>
          <a:ln w="9360">
            <a:solidFill>
              <a:srgbClr val="808080"/>
            </a:solidFill>
            <a:prstDash val="dashDot"/>
            <a:miter/>
          </a:ln>
        </p:spPr>
        <p:style>
          <a:lnRef idx="0"/>
          <a:fillRef idx="0"/>
          <a:effectRef idx="0"/>
          <a:fontRef idx="minor"/>
        </p:style>
        <p: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p:txBody>
      </p:sp>
      <p:sp>
        <p:nvSpPr>
          <p:cNvPr id="317" name=""/>
          <p:cNvSpPr/>
          <p:nvPr/>
        </p:nvSpPr>
        <p:spPr>
          <a:xfrm>
            <a:off x="4968000" y="1260000"/>
            <a:ext cx="1727280" cy="5122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Lorem ipsum dolor sit amet, consectetur adipiscing elit, sed do eiusmod tempor incididunt !!</a:t>
            </a:r>
            <a:endParaRPr b="0" lang="fr-FR" sz="800" spc="-1" strike="noStrike">
              <a:solidFill>
                <a:srgbClr val="000000"/>
              </a:solidFill>
              <a:latin typeface="Arial"/>
            </a:endParaRPr>
          </a:p>
        </p:txBody>
      </p:sp>
      <p:pic>
        <p:nvPicPr>
          <p:cNvPr id="318" name="" descr=""/>
          <p:cNvPicPr/>
          <p:nvPr/>
        </p:nvPicPr>
        <p:blipFill>
          <a:blip r:embed="rId2"/>
          <a:srcRect l="50371" t="49196" r="33713" b="27272"/>
          <a:stretch/>
        </p:blipFill>
        <p:spPr>
          <a:xfrm>
            <a:off x="4500360" y="1224360"/>
            <a:ext cx="394920" cy="394920"/>
          </a:xfrm>
          <a:prstGeom prst="rect">
            <a:avLst/>
          </a:prstGeom>
          <a:ln w="0">
            <a:noFill/>
          </a:ln>
        </p:spPr>
      </p:pic>
      <p:sp>
        <p:nvSpPr>
          <p:cNvPr id="319" name=""/>
          <p:cNvSpPr/>
          <p:nvPr/>
        </p:nvSpPr>
        <p:spPr>
          <a:xfrm>
            <a:off x="4968000" y="2113560"/>
            <a:ext cx="2231280" cy="94572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Lorem ipsum dolor sit amet, consectetur adipiscing elit, sed do eiusmod tempor incididunt ut labore et dolore magna aliqua.</a:t>
            </a:r>
            <a:endParaRPr b="0" lang="fr-FR" sz="800" spc="-1" strike="noStrike">
              <a:solidFill>
                <a:srgbClr val="000000"/>
              </a:solidFill>
              <a:latin typeface="Arial"/>
            </a:endParaRPr>
          </a:p>
        </p:txBody>
      </p:sp>
      <p:pic>
        <p:nvPicPr>
          <p:cNvPr id="320" name="" descr=""/>
          <p:cNvPicPr/>
          <p:nvPr/>
        </p:nvPicPr>
        <p:blipFill>
          <a:blip r:embed="rId3"/>
          <a:srcRect l="19898" t="50208" r="64102" b="27272"/>
          <a:stretch/>
        </p:blipFill>
        <p:spPr>
          <a:xfrm>
            <a:off x="4522680" y="2114280"/>
            <a:ext cx="396720" cy="377640"/>
          </a:xfrm>
          <a:prstGeom prst="rect">
            <a:avLst/>
          </a:prstGeom>
          <a:ln w="0">
            <a:noFill/>
          </a:ln>
        </p:spPr>
      </p:pic>
      <p:sp>
        <p:nvSpPr>
          <p:cNvPr id="321" name=""/>
          <p:cNvSpPr/>
          <p:nvPr/>
        </p:nvSpPr>
        <p:spPr>
          <a:xfrm>
            <a:off x="5399640" y="3402000"/>
            <a:ext cx="2231280" cy="541440"/>
          </a:xfrm>
          <a:prstGeom prst="rect">
            <a:avLst/>
          </a:prstGeom>
          <a:solidFill>
            <a:srgbClr val="ffb66c"/>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Lorem ipsum dolor sit amet, consectetur adipiscing elit, sed do eiusmod tempor incididunt ut labore et dolore magna aliqua.</a:t>
            </a:r>
            <a:endParaRPr b="0" lang="fr-FR" sz="800" spc="-1" strike="noStrike">
              <a:solidFill>
                <a:srgbClr val="000000"/>
              </a:solidFill>
              <a:latin typeface="Arial"/>
            </a:endParaRPr>
          </a:p>
        </p:txBody>
      </p:sp>
      <p:sp>
        <p:nvSpPr>
          <p:cNvPr id="322" name=""/>
          <p:cNvSpPr/>
          <p:nvPr/>
        </p:nvSpPr>
        <p:spPr>
          <a:xfrm>
            <a:off x="4981320" y="4165560"/>
            <a:ext cx="1727280" cy="5122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Lorem ipsum dolor sit amet, consectetur adipiscing elit, sed do eiusmod tempor incididunt !!</a:t>
            </a:r>
            <a:endParaRPr b="0" lang="fr-FR" sz="800" spc="-1" strike="noStrike">
              <a:solidFill>
                <a:srgbClr val="000000"/>
              </a:solidFill>
              <a:latin typeface="Arial"/>
            </a:endParaRPr>
          </a:p>
        </p:txBody>
      </p:sp>
      <p:pic>
        <p:nvPicPr>
          <p:cNvPr id="323" name="" descr=""/>
          <p:cNvPicPr/>
          <p:nvPr/>
        </p:nvPicPr>
        <p:blipFill>
          <a:blip r:embed="rId4"/>
          <a:srcRect l="50371" t="49196" r="33713" b="27272"/>
          <a:stretch/>
        </p:blipFill>
        <p:spPr>
          <a:xfrm>
            <a:off x="4513680" y="4129920"/>
            <a:ext cx="394920" cy="394920"/>
          </a:xfrm>
          <a:prstGeom prst="rect">
            <a:avLst/>
          </a:prstGeom>
          <a:ln w="0">
            <a:noFill/>
          </a:ln>
        </p:spPr>
      </p:pic>
      <p:sp>
        <p:nvSpPr>
          <p:cNvPr id="324" name=""/>
          <p:cNvSpPr/>
          <p:nvPr/>
        </p:nvSpPr>
        <p:spPr>
          <a:xfrm>
            <a:off x="4981320" y="4767120"/>
            <a:ext cx="1515960" cy="2890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Lorem ipsum dolor sit !!!</a:t>
            </a:r>
            <a:endParaRPr b="0" lang="fr-FR" sz="800" spc="-1" strike="noStrike">
              <a:solidFill>
                <a:srgbClr val="000000"/>
              </a:solidFill>
              <a:latin typeface="Arial"/>
            </a:endParaRPr>
          </a:p>
        </p:txBody>
      </p:sp>
      <p:sp>
        <p:nvSpPr>
          <p:cNvPr id="325" name=""/>
          <p:cNvSpPr/>
          <p:nvPr/>
        </p:nvSpPr>
        <p:spPr>
          <a:xfrm>
            <a:off x="4981320" y="5152680"/>
            <a:ext cx="662400" cy="2890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Lorem ?</a:t>
            </a:r>
            <a:endParaRPr b="0" lang="fr-FR" sz="800" spc="-1" strike="noStrike">
              <a:solidFill>
                <a:srgbClr val="000000"/>
              </a:solidFill>
              <a:latin typeface="Arial"/>
            </a:endParaRPr>
          </a:p>
        </p:txBody>
      </p:sp>
      <p:sp>
        <p:nvSpPr>
          <p:cNvPr id="326" name=""/>
          <p:cNvSpPr/>
          <p:nvPr/>
        </p:nvSpPr>
        <p:spPr>
          <a:xfrm>
            <a:off x="163800" y="1227600"/>
            <a:ext cx="3960000" cy="3066480"/>
          </a:xfrm>
          <a:prstGeom prst="wedgeRoundRectCallout">
            <a:avLst>
              <a:gd name="adj1" fmla="val 60370"/>
              <a:gd name="adj2" fmla="val -22542"/>
              <a:gd name="adj3" fmla="val 16667"/>
            </a:avLst>
          </a:prstGeom>
          <a:solidFill>
            <a:srgbClr val="eeeeee"/>
          </a:solidFill>
          <a:ln w="0">
            <a:solidFill>
              <a:srgbClr val="254061"/>
            </a:solidFill>
          </a:ln>
        </p:spPr>
        <p:style>
          <a:lnRef idx="0"/>
          <a:fillRef idx="0"/>
          <a:effectRef idx="0"/>
          <a:fontRef idx="minor"/>
        </p:style>
        <p:txBody>
          <a:bodyPr lIns="90000" rIns="90000" tIns="45000" bIns="45000" anchor="t">
            <a:noAutofit/>
          </a:bodyPr>
          <a:p>
            <a:pPr>
              <a:lnSpc>
                <a:spcPct val="100000"/>
              </a:lnSpc>
            </a:pPr>
            <a:r>
              <a:rPr b="0" lang="fr-FR" sz="1200" spc="-1" strike="noStrike">
                <a:solidFill>
                  <a:srgbClr val="000000"/>
                </a:solidFill>
                <a:latin typeface="Arial"/>
                <a:ea typeface="DejaVu Sans"/>
              </a:rPr>
              <a:t>Alors qu'ils attendent, Marc remarque les statistiques sur l’écran de bord.</a:t>
            </a:r>
            <a:endParaRPr b="0" lang="fr-FR" sz="1200" spc="-1" strike="noStrike">
              <a:solidFill>
                <a:srgbClr val="000000"/>
              </a:solidFill>
              <a:latin typeface="Arial"/>
            </a:endParaRPr>
          </a:p>
          <a:p>
            <a:pPr>
              <a:lnSpc>
                <a:spcPct val="100000"/>
              </a:lnSpc>
            </a:pPr>
            <a:endParaRPr b="0" lang="fr-FR" sz="1200" spc="-1" strike="noStrike">
              <a:solidFill>
                <a:srgbClr val="000000"/>
              </a:solidFill>
              <a:latin typeface="Arial"/>
            </a:endParaRPr>
          </a:p>
          <a:p>
            <a:pPr>
              <a:lnSpc>
                <a:spcPct val="100000"/>
              </a:lnSpc>
            </a:pPr>
            <a:r>
              <a:rPr b="0" lang="fr-FR" sz="1200" spc="-1" strike="noStrike">
                <a:solidFill>
                  <a:srgbClr val="000000"/>
                </a:solidFill>
                <a:latin typeface="Arial"/>
                <a:ea typeface="DejaVu Sans"/>
              </a:rPr>
              <a:t>"Regarde ça Sophie, on peut voir combien d’énergie on économise. C’est fascinant."</a:t>
            </a:r>
            <a:endParaRPr b="0" lang="fr-FR" sz="1200" spc="-1" strike="noStrike">
              <a:solidFill>
                <a:srgbClr val="000000"/>
              </a:solidFill>
              <a:latin typeface="Arial"/>
            </a:endParaRPr>
          </a:p>
          <a:p>
            <a:pPr>
              <a:lnSpc>
                <a:spcPct val="100000"/>
              </a:lnSpc>
            </a:pPr>
            <a:endParaRPr b="0" lang="fr-FR" sz="1200" spc="-1" strike="noStrike">
              <a:solidFill>
                <a:srgbClr val="000000"/>
              </a:solidFill>
              <a:latin typeface="Arial"/>
            </a:endParaRPr>
          </a:p>
          <a:p>
            <a:pPr>
              <a:lnSpc>
                <a:spcPct val="100000"/>
              </a:lnSpc>
            </a:pPr>
            <a:r>
              <a:rPr b="0" lang="fr-FR" sz="1200" spc="-1" strike="noStrike">
                <a:solidFill>
                  <a:srgbClr val="000000"/>
                </a:solidFill>
                <a:latin typeface="Arial"/>
                <a:ea typeface="DejaVu Sans"/>
              </a:rPr>
              <a:t>"Et dire que je pensais que ça allait être ennuyeux," répond Sophie en riant. "C'est comme un jeu vidéo."</a:t>
            </a:r>
            <a:endParaRPr b="0" lang="fr-FR" sz="1200" spc="-1" strike="noStrike">
              <a:solidFill>
                <a:srgbClr val="000000"/>
              </a:solidFill>
              <a:latin typeface="Arial"/>
            </a:endParaRPr>
          </a:p>
          <a:p>
            <a:pPr>
              <a:lnSpc>
                <a:spcPct val="100000"/>
              </a:lnSpc>
            </a:pPr>
            <a:endParaRPr b="0" lang="fr-FR" sz="1200" spc="-1" strike="noStrike">
              <a:solidFill>
                <a:srgbClr val="000000"/>
              </a:solidFill>
              <a:latin typeface="Arial"/>
            </a:endParaRPr>
          </a:p>
          <a:p>
            <a:pPr>
              <a:lnSpc>
                <a:spcPct val="100000"/>
              </a:lnSpc>
            </a:pPr>
            <a:r>
              <a:rPr b="0" lang="fr-FR" sz="1200" spc="-1" strike="noStrike">
                <a:solidFill>
                  <a:srgbClr val="000000"/>
                </a:solidFill>
                <a:latin typeface="Arial"/>
                <a:ea typeface="DejaVu Sans"/>
              </a:rPr>
              <a:t>(dialogue et écrans sur les possibilités qu’offre la voiture pendant l’attente)</a:t>
            </a:r>
            <a:endParaRPr b="0" lang="fr-FR" sz="1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CustomShape 1"/>
          <p:cNvSpPr/>
          <p:nvPr/>
        </p:nvSpPr>
        <p:spPr>
          <a:xfrm>
            <a:off x="457200" y="274680"/>
            <a:ext cx="8259480" cy="11293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Contexte &amp; Objectifs</a:t>
            </a:r>
            <a:endParaRPr b="0" lang="fr-FR" sz="2400" spc="-1" strike="noStrike">
              <a:solidFill>
                <a:srgbClr val="000000"/>
              </a:solidFill>
              <a:latin typeface="Arial"/>
            </a:endParaRPr>
          </a:p>
        </p:txBody>
      </p:sp>
      <p:sp>
        <p:nvSpPr>
          <p:cNvPr id="131" name="Line 2"/>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132" name="Picture 2_5" descr="C:\wamp\www\VIRALGAMES_2012-Corporate\Graphs\Sources\Images\vague_bordure.png"/>
          <p:cNvPicPr/>
          <p:nvPr/>
        </p:nvPicPr>
        <p:blipFill>
          <a:blip r:embed="rId1"/>
          <a:stretch/>
        </p:blipFill>
        <p:spPr>
          <a:xfrm>
            <a:off x="8316360" y="0"/>
            <a:ext cx="813960" cy="6844320"/>
          </a:xfrm>
          <a:prstGeom prst="rect">
            <a:avLst/>
          </a:prstGeom>
          <a:ln w="0">
            <a:noFill/>
          </a:ln>
        </p:spPr>
      </p:pic>
      <p:sp>
        <p:nvSpPr>
          <p:cNvPr id="133" name="CustomShape 3"/>
          <p:cNvSpPr/>
          <p:nvPr/>
        </p:nvSpPr>
        <p:spPr>
          <a:xfrm>
            <a:off x="6553080" y="6356520"/>
            <a:ext cx="2120040" cy="35136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B112B8DF-4923-48D4-9657-25C9416CCC0B}"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134" name="CustomShape 4"/>
          <p:cNvSpPr/>
          <p:nvPr/>
        </p:nvSpPr>
        <p:spPr>
          <a:xfrm>
            <a:off x="540000" y="1386000"/>
            <a:ext cx="7733880" cy="5047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fr-FR" sz="1600" spc="-1" strike="noStrike">
                <a:solidFill>
                  <a:srgbClr val="000000"/>
                </a:solidFill>
                <a:latin typeface="Arial"/>
                <a:ea typeface="DejaVu Sans"/>
              </a:rPr>
              <a:t>Dates du jeu : </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Arial"/>
                <a:ea typeface="DejaVu Sans"/>
              </a:rPr>
              <a:t>lancement le 16/09/2024 (semaine de la mobilité)</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Arial"/>
                <a:ea typeface="DejaVu Sans"/>
              </a:rPr>
              <a:t>Jeu disponible sur 1 an</a:t>
            </a:r>
            <a:endParaRPr b="0" lang="fr-FR" sz="1600" spc="-1" strike="noStrike">
              <a:solidFill>
                <a:srgbClr val="000000"/>
              </a:solidFill>
              <a:latin typeface="Arial"/>
            </a:endParaRPr>
          </a:p>
          <a:p>
            <a:pPr>
              <a:lnSpc>
                <a:spcPct val="100000"/>
              </a:lnSpc>
            </a:pPr>
            <a:endParaRPr b="0" lang="fr-FR" sz="1800" spc="-1" strike="noStrike">
              <a:solidFill>
                <a:srgbClr val="000000"/>
              </a:solidFill>
              <a:latin typeface="Arial"/>
            </a:endParaRPr>
          </a:p>
          <a:p>
            <a:pPr>
              <a:lnSpc>
                <a:spcPct val="100000"/>
              </a:lnSpc>
            </a:pPr>
            <a:r>
              <a:rPr b="1" lang="fr-FR" sz="1600" spc="-1" strike="noStrike">
                <a:solidFill>
                  <a:srgbClr val="000000"/>
                </a:solidFill>
                <a:latin typeface="Arial"/>
                <a:ea typeface="DejaVu Sans"/>
              </a:rPr>
              <a:t>Lots : </a:t>
            </a:r>
            <a:endParaRPr b="0" lang="fr-FR" sz="1600" spc="-1" strike="noStrike">
              <a:solidFill>
                <a:srgbClr val="000000"/>
              </a:solidFill>
              <a:latin typeface="Arial"/>
            </a:endParaRPr>
          </a:p>
          <a:p>
            <a:pPr>
              <a:lnSpc>
                <a:spcPct val="100000"/>
              </a:lnSpc>
            </a:pPr>
            <a:r>
              <a:rPr b="0" lang="fr-FR" sz="1600" spc="-1" strike="noStrike">
                <a:solidFill>
                  <a:srgbClr val="000000"/>
                </a:solidFill>
                <a:highlight>
                  <a:srgbClr val="ffff00"/>
                </a:highlight>
                <a:latin typeface="Arial"/>
                <a:ea typeface="DejaVu Sans"/>
              </a:rPr>
              <a:t>Éventuellement sur la semaine de la mobilité</a:t>
            </a:r>
            <a:endParaRPr b="0" lang="fr-FR" sz="1600" spc="-1" strike="noStrike">
              <a:solidFill>
                <a:srgbClr val="000000"/>
              </a:solidFill>
              <a:latin typeface="Arial"/>
            </a:endParaRPr>
          </a:p>
          <a:p>
            <a:pPr>
              <a:lnSpc>
                <a:spcPct val="100000"/>
              </a:lnSpc>
              <a:spcBef>
                <a:spcPts val="241"/>
              </a:spcBef>
            </a:pPr>
            <a:endParaRPr b="0" lang="fr-FR" sz="1800" spc="-1" strike="noStrike">
              <a:solidFill>
                <a:srgbClr val="000000"/>
              </a:solidFill>
              <a:latin typeface="Arial"/>
            </a:endParaRPr>
          </a:p>
          <a:p>
            <a:pPr>
              <a:lnSpc>
                <a:spcPct val="100000"/>
              </a:lnSpc>
            </a:pPr>
            <a:r>
              <a:rPr b="1" lang="fr-FR" sz="1600" spc="-1" strike="noStrike">
                <a:solidFill>
                  <a:srgbClr val="000000"/>
                </a:solidFill>
                <a:latin typeface="Arial"/>
                <a:ea typeface="DejaVu Sans"/>
              </a:rPr>
              <a:t>Public cible :</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Arial"/>
                <a:ea typeface="DejaVu Sans"/>
              </a:rPr>
              <a:t>En priorité les collaborateurs utilisant occasionnellement un véhicule (environ 9000 personnes)</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Arial"/>
                <a:ea typeface="DejaVu Sans"/>
              </a:rPr>
              <a:t>Population très variée, pas de profil type.</a:t>
            </a:r>
            <a:endParaRPr b="0" lang="fr-FR" sz="1600" spc="-1" strike="noStrike">
              <a:solidFill>
                <a:srgbClr val="000000"/>
              </a:solidFill>
              <a:latin typeface="Arial"/>
            </a:endParaRPr>
          </a:p>
          <a:p>
            <a:pPr>
              <a:lnSpc>
                <a:spcPct val="100000"/>
              </a:lnSpc>
            </a:pPr>
            <a:endParaRPr b="0" lang="fr-FR" sz="1800" spc="-1" strike="noStrike">
              <a:solidFill>
                <a:srgbClr val="000000"/>
              </a:solidFill>
              <a:latin typeface="Arial"/>
            </a:endParaRPr>
          </a:p>
          <a:p>
            <a:pPr>
              <a:lnSpc>
                <a:spcPct val="100000"/>
              </a:lnSpc>
            </a:pPr>
            <a:r>
              <a:rPr b="1" lang="fr-FR" sz="1600" spc="-1" strike="noStrike">
                <a:solidFill>
                  <a:srgbClr val="000000"/>
                </a:solidFill>
                <a:latin typeface="Arial"/>
                <a:ea typeface="DejaVu Sans"/>
              </a:rPr>
              <a:t>Support / Utilisation :</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Arial"/>
                <a:ea typeface="DejaVu Sans"/>
              </a:rPr>
              <a:t>Smartphone, desktop, accès via un navigateur sur une url dédiée (à définir). Hébergement du jeu sur 1 année.</a:t>
            </a:r>
            <a:endParaRPr b="0" lang="fr-FR" sz="1600" spc="-1" strike="noStrike">
              <a:solidFill>
                <a:srgbClr val="000000"/>
              </a:solidFill>
              <a:latin typeface="Arial"/>
            </a:endParaRPr>
          </a:p>
          <a:p>
            <a:pPr>
              <a:lnSpc>
                <a:spcPct val="100000"/>
              </a:lnSpc>
            </a:pPr>
            <a:endParaRPr b="0" lang="fr-FR" sz="1800" spc="-1" strike="noStrike">
              <a:solidFill>
                <a:srgbClr val="000000"/>
              </a:solidFill>
              <a:latin typeface="Arial"/>
            </a:endParaRPr>
          </a:p>
          <a:p>
            <a:pPr>
              <a:lnSpc>
                <a:spcPct val="100000"/>
              </a:lnSpc>
            </a:pPr>
            <a:r>
              <a:rPr b="1" lang="fr-FR" sz="1600" spc="-1" strike="noStrike">
                <a:solidFill>
                  <a:srgbClr val="000000"/>
                </a:solidFill>
                <a:latin typeface="Arial"/>
                <a:ea typeface="DejaVu Sans"/>
              </a:rPr>
              <a:t>KPI</a:t>
            </a:r>
            <a:br>
              <a:rPr sz="1600"/>
            </a:br>
            <a:r>
              <a:rPr b="0" lang="fr-FR" sz="1600" spc="-1" strike="noStrike">
                <a:solidFill>
                  <a:srgbClr val="000000"/>
                </a:solidFill>
                <a:latin typeface="Arial"/>
                <a:ea typeface="DejaVu Sans"/>
              </a:rPr>
              <a:t>in game : </a:t>
            </a:r>
            <a:r>
              <a:rPr b="0" lang="fr-FR" sz="1600" spc="-1" strike="noStrike">
                <a:solidFill>
                  <a:srgbClr val="000000"/>
                </a:solidFill>
                <a:highlight>
                  <a:srgbClr val="ffff00"/>
                </a:highlight>
                <a:latin typeface="Arial"/>
                <a:ea typeface="DejaVu Sans"/>
              </a:rPr>
              <a:t>à définir</a:t>
            </a:r>
            <a:r>
              <a:rPr b="0" lang="fr-FR" sz="1600" spc="-1" strike="noStrike">
                <a:solidFill>
                  <a:srgbClr val="000000"/>
                </a:solidFill>
                <a:latin typeface="Arial"/>
                <a:ea typeface="DejaVu Sans"/>
              </a:rPr>
              <a:t> (nb de participants, taux de complétion)</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Arial"/>
                <a:ea typeface="DejaVu Sans"/>
              </a:rPr>
              <a:t>Orange : consommation de carburant, taux de réservation des VE</a:t>
            </a:r>
            <a:endParaRPr b="0" lang="fr-FR" sz="1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7" name="CustomShape 25"/>
          <p:cNvSpPr/>
          <p:nvPr/>
        </p:nvSpPr>
        <p:spPr>
          <a:xfrm>
            <a:off x="457200" y="274680"/>
            <a:ext cx="8259480" cy="11293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L’imprévu...</a:t>
            </a:r>
            <a:endParaRPr b="0" lang="fr-FR" sz="2400" spc="-1" strike="noStrike">
              <a:solidFill>
                <a:srgbClr val="000000"/>
              </a:solidFill>
              <a:latin typeface="Arial"/>
            </a:endParaRPr>
          </a:p>
        </p:txBody>
      </p:sp>
      <p:sp>
        <p:nvSpPr>
          <p:cNvPr id="328" name="Line 6"/>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329" name="Picture 2_ 5" descr="C:\wamp\www\VIRALGAMES_2012-Corporate\Graphs\Sources\Images\vague_bordure.png"/>
          <p:cNvPicPr/>
          <p:nvPr/>
        </p:nvPicPr>
        <p:blipFill>
          <a:blip r:embed="rId1"/>
          <a:stretch/>
        </p:blipFill>
        <p:spPr>
          <a:xfrm>
            <a:off x="8316360" y="0"/>
            <a:ext cx="813960" cy="6844320"/>
          </a:xfrm>
          <a:prstGeom prst="rect">
            <a:avLst/>
          </a:prstGeom>
          <a:ln w="0">
            <a:noFill/>
          </a:ln>
        </p:spPr>
      </p:pic>
      <p:sp>
        <p:nvSpPr>
          <p:cNvPr id="330" name="CustomShape 26"/>
          <p:cNvSpPr/>
          <p:nvPr/>
        </p:nvSpPr>
        <p:spPr>
          <a:xfrm>
            <a:off x="6553080" y="6356520"/>
            <a:ext cx="2120040" cy="35136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8233997D-4BDC-4B0C-A00D-43EDD45A004C}"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331" name="CustomShape 27"/>
          <p:cNvSpPr/>
          <p:nvPr/>
        </p:nvSpPr>
        <p:spPr>
          <a:xfrm>
            <a:off x="4464000" y="1080000"/>
            <a:ext cx="3238200" cy="5578200"/>
          </a:xfrm>
          <a:prstGeom prst="rect">
            <a:avLst/>
          </a:prstGeom>
          <a:noFill/>
          <a:ln w="9360">
            <a:solidFill>
              <a:srgbClr val="808080"/>
            </a:solidFill>
            <a:prstDash val="dashDot"/>
            <a:miter/>
          </a:ln>
        </p:spPr>
        <p:style>
          <a:lnRef idx="0"/>
          <a:fillRef idx="0"/>
          <a:effectRef idx="0"/>
          <a:fontRef idx="minor"/>
        </p:style>
        <p: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p:txBody>
      </p:sp>
      <p:sp>
        <p:nvSpPr>
          <p:cNvPr id="332" name=""/>
          <p:cNvSpPr/>
          <p:nvPr/>
        </p:nvSpPr>
        <p:spPr>
          <a:xfrm>
            <a:off x="4968000" y="1260000"/>
            <a:ext cx="1727280" cy="5122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Lorem ipsum dolor sit amet, consectetur adipiscing elit, sed do eiusmod tempor incididunt !!</a:t>
            </a:r>
            <a:endParaRPr b="0" lang="fr-FR" sz="800" spc="-1" strike="noStrike">
              <a:solidFill>
                <a:srgbClr val="000000"/>
              </a:solidFill>
              <a:latin typeface="Arial"/>
            </a:endParaRPr>
          </a:p>
        </p:txBody>
      </p:sp>
      <p:pic>
        <p:nvPicPr>
          <p:cNvPr id="333" name="" descr=""/>
          <p:cNvPicPr/>
          <p:nvPr/>
        </p:nvPicPr>
        <p:blipFill>
          <a:blip r:embed="rId2"/>
          <a:srcRect l="50371" t="49196" r="33713" b="27272"/>
          <a:stretch/>
        </p:blipFill>
        <p:spPr>
          <a:xfrm>
            <a:off x="4500360" y="1224360"/>
            <a:ext cx="394920" cy="394920"/>
          </a:xfrm>
          <a:prstGeom prst="rect">
            <a:avLst/>
          </a:prstGeom>
          <a:ln w="0">
            <a:noFill/>
          </a:ln>
        </p:spPr>
      </p:pic>
      <p:sp>
        <p:nvSpPr>
          <p:cNvPr id="334" name=""/>
          <p:cNvSpPr/>
          <p:nvPr/>
        </p:nvSpPr>
        <p:spPr>
          <a:xfrm>
            <a:off x="4968000" y="2113560"/>
            <a:ext cx="2231280" cy="94572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Lorem ipsum dolor sit amet, consectetur adipiscing elit, sed do eiusmod tempor incididunt ut labore et dolore magna aliqua.</a:t>
            </a:r>
            <a:endParaRPr b="0" lang="fr-FR" sz="800" spc="-1" strike="noStrike">
              <a:solidFill>
                <a:srgbClr val="000000"/>
              </a:solidFill>
              <a:latin typeface="Arial"/>
            </a:endParaRPr>
          </a:p>
        </p:txBody>
      </p:sp>
      <p:pic>
        <p:nvPicPr>
          <p:cNvPr id="335" name="" descr=""/>
          <p:cNvPicPr/>
          <p:nvPr/>
        </p:nvPicPr>
        <p:blipFill>
          <a:blip r:embed="rId3"/>
          <a:srcRect l="19898" t="50208" r="64102" b="27272"/>
          <a:stretch/>
        </p:blipFill>
        <p:spPr>
          <a:xfrm>
            <a:off x="4522680" y="2114280"/>
            <a:ext cx="396720" cy="377640"/>
          </a:xfrm>
          <a:prstGeom prst="rect">
            <a:avLst/>
          </a:prstGeom>
          <a:ln w="0">
            <a:noFill/>
          </a:ln>
        </p:spPr>
      </p:pic>
      <p:sp>
        <p:nvSpPr>
          <p:cNvPr id="336" name=""/>
          <p:cNvSpPr/>
          <p:nvPr/>
        </p:nvSpPr>
        <p:spPr>
          <a:xfrm>
            <a:off x="5399640" y="3402000"/>
            <a:ext cx="2231280" cy="541440"/>
          </a:xfrm>
          <a:prstGeom prst="rect">
            <a:avLst/>
          </a:prstGeom>
          <a:solidFill>
            <a:srgbClr val="ffb66c"/>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Lorem ipsum dolor sit amet, consectetur adipiscing elit, sed do eiusmod tempor incididunt ut labore et dolore magna aliqua.</a:t>
            </a:r>
            <a:endParaRPr b="0" lang="fr-FR" sz="800" spc="-1" strike="noStrike">
              <a:solidFill>
                <a:srgbClr val="000000"/>
              </a:solidFill>
              <a:latin typeface="Arial"/>
            </a:endParaRPr>
          </a:p>
        </p:txBody>
      </p:sp>
      <p:sp>
        <p:nvSpPr>
          <p:cNvPr id="337" name=""/>
          <p:cNvSpPr/>
          <p:nvPr/>
        </p:nvSpPr>
        <p:spPr>
          <a:xfrm>
            <a:off x="4981320" y="4165560"/>
            <a:ext cx="1727280" cy="5122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Lorem ipsum dolor sit amet, consectetur adipiscing elit, sed do eiusmod tempor incididunt !!</a:t>
            </a:r>
            <a:endParaRPr b="0" lang="fr-FR" sz="800" spc="-1" strike="noStrike">
              <a:solidFill>
                <a:srgbClr val="000000"/>
              </a:solidFill>
              <a:latin typeface="Arial"/>
            </a:endParaRPr>
          </a:p>
        </p:txBody>
      </p:sp>
      <p:pic>
        <p:nvPicPr>
          <p:cNvPr id="338" name="" descr=""/>
          <p:cNvPicPr/>
          <p:nvPr/>
        </p:nvPicPr>
        <p:blipFill>
          <a:blip r:embed="rId4"/>
          <a:srcRect l="50371" t="49196" r="33713" b="27272"/>
          <a:stretch/>
        </p:blipFill>
        <p:spPr>
          <a:xfrm>
            <a:off x="4513680" y="4129920"/>
            <a:ext cx="394920" cy="394920"/>
          </a:xfrm>
          <a:prstGeom prst="rect">
            <a:avLst/>
          </a:prstGeom>
          <a:ln w="0">
            <a:noFill/>
          </a:ln>
        </p:spPr>
      </p:pic>
      <p:sp>
        <p:nvSpPr>
          <p:cNvPr id="339" name=""/>
          <p:cNvSpPr/>
          <p:nvPr/>
        </p:nvSpPr>
        <p:spPr>
          <a:xfrm>
            <a:off x="4981320" y="4767120"/>
            <a:ext cx="1515960" cy="2890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Lorem ipsum dolor sit !!!</a:t>
            </a:r>
            <a:endParaRPr b="0" lang="fr-FR" sz="800" spc="-1" strike="noStrike">
              <a:solidFill>
                <a:srgbClr val="000000"/>
              </a:solidFill>
              <a:latin typeface="Arial"/>
            </a:endParaRPr>
          </a:p>
        </p:txBody>
      </p:sp>
      <p:sp>
        <p:nvSpPr>
          <p:cNvPr id="340" name=""/>
          <p:cNvSpPr/>
          <p:nvPr/>
        </p:nvSpPr>
        <p:spPr>
          <a:xfrm>
            <a:off x="4981320" y="5152680"/>
            <a:ext cx="662400" cy="2890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Lorem ?</a:t>
            </a:r>
            <a:endParaRPr b="0" lang="fr-FR" sz="800" spc="-1" strike="noStrike">
              <a:solidFill>
                <a:srgbClr val="000000"/>
              </a:solidFill>
              <a:latin typeface="Arial"/>
            </a:endParaRPr>
          </a:p>
        </p:txBody>
      </p:sp>
      <p:sp>
        <p:nvSpPr>
          <p:cNvPr id="341" name=""/>
          <p:cNvSpPr/>
          <p:nvPr/>
        </p:nvSpPr>
        <p:spPr>
          <a:xfrm>
            <a:off x="163800" y="1227600"/>
            <a:ext cx="3960000" cy="4833720"/>
          </a:xfrm>
          <a:prstGeom prst="wedgeRoundRectCallout">
            <a:avLst>
              <a:gd name="adj1" fmla="val 60370"/>
              <a:gd name="adj2" fmla="val -22542"/>
              <a:gd name="adj3" fmla="val 16667"/>
            </a:avLst>
          </a:prstGeom>
          <a:solidFill>
            <a:srgbClr val="eeeeee"/>
          </a:solidFill>
          <a:ln w="0">
            <a:solidFill>
              <a:srgbClr val="254061"/>
            </a:solidFill>
          </a:ln>
        </p:spPr>
        <p:style>
          <a:lnRef idx="0"/>
          <a:fillRef idx="0"/>
          <a:effectRef idx="0"/>
          <a:fontRef idx="minor"/>
        </p:style>
        <p:txBody>
          <a:bodyPr lIns="90000" rIns="90000" tIns="45000" bIns="45000" anchor="t">
            <a:noAutofit/>
          </a:bodyPr>
          <a:p>
            <a:pPr>
              <a:lnSpc>
                <a:spcPct val="100000"/>
              </a:lnSpc>
            </a:pPr>
            <a:r>
              <a:rPr b="0" lang="fr-FR" sz="1200" spc="-1" strike="noStrike">
                <a:solidFill>
                  <a:srgbClr val="000000"/>
                </a:solidFill>
                <a:latin typeface="Arial"/>
                <a:ea typeface="DejaVu Sans"/>
              </a:rPr>
              <a:t>Alors qu’ils terminent leur recharge, un homme mystérieux apparait, son long manteau battant au vent.</a:t>
            </a:r>
            <a:endParaRPr b="0" lang="fr-FR" sz="1200" spc="-1" strike="noStrike">
              <a:solidFill>
                <a:srgbClr val="000000"/>
              </a:solidFill>
              <a:latin typeface="Arial"/>
            </a:endParaRPr>
          </a:p>
          <a:p>
            <a:pPr>
              <a:lnSpc>
                <a:spcPct val="100000"/>
              </a:lnSpc>
            </a:pPr>
            <a:endParaRPr b="0" lang="fr-FR" sz="1200" spc="-1" strike="noStrike">
              <a:solidFill>
                <a:srgbClr val="000000"/>
              </a:solidFill>
              <a:latin typeface="Arial"/>
            </a:endParaRPr>
          </a:p>
          <a:p>
            <a:pPr>
              <a:lnSpc>
                <a:spcPct val="100000"/>
              </a:lnSpc>
            </a:pPr>
            <a:r>
              <a:rPr b="0" lang="fr-FR" sz="1200" spc="-1" strike="noStrike">
                <a:solidFill>
                  <a:srgbClr val="000000"/>
                </a:solidFill>
                <a:latin typeface="Arial"/>
                <a:ea typeface="DejaVu Sans"/>
              </a:rPr>
              <a:t>"Je sais ce que vous transportez. Donnez-moi les fichiers," dit-il en dévoilant une arme.</a:t>
            </a:r>
            <a:endParaRPr b="0" lang="fr-FR" sz="1200" spc="-1" strike="noStrike">
              <a:solidFill>
                <a:srgbClr val="000000"/>
              </a:solidFill>
              <a:latin typeface="Arial"/>
            </a:endParaRPr>
          </a:p>
          <a:p>
            <a:pPr>
              <a:lnSpc>
                <a:spcPct val="100000"/>
              </a:lnSpc>
            </a:pPr>
            <a:endParaRPr b="0" lang="fr-FR" sz="1200" spc="-1" strike="noStrike">
              <a:solidFill>
                <a:srgbClr val="000000"/>
              </a:solidFill>
              <a:latin typeface="Arial"/>
            </a:endParaRPr>
          </a:p>
          <a:p>
            <a:pPr>
              <a:lnSpc>
                <a:spcPct val="100000"/>
              </a:lnSpc>
            </a:pPr>
            <a:r>
              <a:rPr b="0" lang="fr-FR" sz="1200" spc="-1" strike="noStrike">
                <a:solidFill>
                  <a:srgbClr val="000000"/>
                </a:solidFill>
                <a:latin typeface="Arial"/>
                <a:ea typeface="DejaVu Sans"/>
              </a:rPr>
              <a:t>"Tu parles d'une discrétion," murmure Marc. Profitant d’une diversion, ils bondissent dans leurs voitures et démarrent en trombe, le poursuivant à leurs trousses.</a:t>
            </a:r>
            <a:endParaRPr b="0" lang="fr-FR" sz="1200" spc="-1" strike="noStrike">
              <a:solidFill>
                <a:srgbClr val="000000"/>
              </a:solidFill>
              <a:latin typeface="Arial"/>
            </a:endParaRPr>
          </a:p>
          <a:p>
            <a:pPr>
              <a:lnSpc>
                <a:spcPct val="100000"/>
              </a:lnSpc>
            </a:pPr>
            <a:endParaRPr b="0" lang="fr-FR" sz="1200" spc="-1" strike="noStrike">
              <a:solidFill>
                <a:srgbClr val="000000"/>
              </a:solidFill>
              <a:latin typeface="Arial"/>
            </a:endParaRPr>
          </a:p>
          <a:p>
            <a:pPr>
              <a:lnSpc>
                <a:spcPct val="100000"/>
              </a:lnSpc>
            </a:pPr>
            <a:r>
              <a:rPr b="0" lang="fr-FR" sz="1200" spc="-1" strike="noStrike">
                <a:solidFill>
                  <a:srgbClr val="000000"/>
                </a:solidFill>
                <a:latin typeface="Arial"/>
                <a:ea typeface="DejaVu Sans"/>
              </a:rPr>
              <a:t>Grâce à l'accélération fulgurante de leurs véhicules électriques, Marc et Sophie réussissent à semer leur poursuivant dans une série de virages serrés.</a:t>
            </a:r>
            <a:endParaRPr b="0" lang="fr-FR" sz="1200" spc="-1" strike="noStrike">
              <a:solidFill>
                <a:srgbClr val="000000"/>
              </a:solidFill>
              <a:latin typeface="Arial"/>
            </a:endParaRPr>
          </a:p>
          <a:p>
            <a:pPr>
              <a:lnSpc>
                <a:spcPct val="100000"/>
              </a:lnSpc>
            </a:pPr>
            <a:endParaRPr b="0" lang="fr-FR" sz="1200" spc="-1" strike="noStrike">
              <a:solidFill>
                <a:srgbClr val="000000"/>
              </a:solidFill>
              <a:latin typeface="Arial"/>
            </a:endParaRPr>
          </a:p>
          <a:p>
            <a:pPr>
              <a:lnSpc>
                <a:spcPct val="100000"/>
              </a:lnSpc>
            </a:pPr>
            <a:r>
              <a:rPr b="0" lang="fr-FR" sz="1200" spc="-1" strike="noStrike">
                <a:solidFill>
                  <a:srgbClr val="000000"/>
                </a:solidFill>
                <a:latin typeface="Arial"/>
                <a:ea typeface="DejaVu Sans"/>
              </a:rPr>
              <a:t>"Ces voitures ont une accélération incroyable," dit Marc, impressionné.</a:t>
            </a:r>
            <a:endParaRPr b="0" lang="fr-FR" sz="1200" spc="-1" strike="noStrike">
              <a:solidFill>
                <a:srgbClr val="000000"/>
              </a:solidFill>
              <a:latin typeface="Arial"/>
            </a:endParaRPr>
          </a:p>
          <a:p>
            <a:pPr>
              <a:lnSpc>
                <a:spcPct val="100000"/>
              </a:lnSpc>
            </a:pPr>
            <a:endParaRPr b="0" lang="fr-FR" sz="1200" spc="-1" strike="noStrike">
              <a:solidFill>
                <a:srgbClr val="000000"/>
              </a:solidFill>
              <a:latin typeface="Arial"/>
            </a:endParaRPr>
          </a:p>
          <a:p>
            <a:pPr>
              <a:lnSpc>
                <a:spcPct val="100000"/>
              </a:lnSpc>
            </a:pPr>
            <a:r>
              <a:rPr b="0" lang="fr-FR" sz="1200" spc="-1" strike="noStrike">
                <a:solidFill>
                  <a:srgbClr val="000000"/>
                </a:solidFill>
                <a:latin typeface="Arial"/>
                <a:ea typeface="DejaVu Sans"/>
              </a:rPr>
              <a:t>"Et on est des fantômes sur la route," ajoute Sophie. "Qui aurait cru que sauver le monde pouvait être si écologique ?"</a:t>
            </a:r>
            <a:endParaRPr b="0" lang="fr-FR" sz="1200" spc="-1" strike="noStrike">
              <a:solidFill>
                <a:srgbClr val="000000"/>
              </a:solidFill>
              <a:latin typeface="Arial"/>
            </a:endParaRPr>
          </a:p>
          <a:p>
            <a:pPr>
              <a:lnSpc>
                <a:spcPct val="100000"/>
              </a:lnSpc>
            </a:pPr>
            <a:endParaRPr b="0" lang="fr-FR" sz="1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2" name="CustomShape 85"/>
          <p:cNvSpPr/>
          <p:nvPr/>
        </p:nvSpPr>
        <p:spPr>
          <a:xfrm>
            <a:off x="457200" y="274680"/>
            <a:ext cx="8259480" cy="11293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Arrivée à Orange Berlin...</a:t>
            </a:r>
            <a:endParaRPr b="0" lang="fr-FR" sz="2400" spc="-1" strike="noStrike">
              <a:solidFill>
                <a:srgbClr val="000000"/>
              </a:solidFill>
              <a:latin typeface="Arial"/>
            </a:endParaRPr>
          </a:p>
        </p:txBody>
      </p:sp>
      <p:sp>
        <p:nvSpPr>
          <p:cNvPr id="343" name="Line 20"/>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344" name="Picture 2_ 19" descr="C:\wamp\www\VIRALGAMES_2012-Corporate\Graphs\Sources\Images\vague_bordure.png"/>
          <p:cNvPicPr/>
          <p:nvPr/>
        </p:nvPicPr>
        <p:blipFill>
          <a:blip r:embed="rId1"/>
          <a:stretch/>
        </p:blipFill>
        <p:spPr>
          <a:xfrm>
            <a:off x="8316360" y="0"/>
            <a:ext cx="813960" cy="6844320"/>
          </a:xfrm>
          <a:prstGeom prst="rect">
            <a:avLst/>
          </a:prstGeom>
          <a:ln w="0">
            <a:noFill/>
          </a:ln>
        </p:spPr>
      </p:pic>
      <p:sp>
        <p:nvSpPr>
          <p:cNvPr id="345" name="CustomShape 86"/>
          <p:cNvSpPr/>
          <p:nvPr/>
        </p:nvSpPr>
        <p:spPr>
          <a:xfrm>
            <a:off x="6553080" y="6356520"/>
            <a:ext cx="2120040" cy="35136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22BCEC4B-1A4C-4A4F-B909-DA802CCAF3C4}"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346" name="CustomShape 87"/>
          <p:cNvSpPr/>
          <p:nvPr/>
        </p:nvSpPr>
        <p:spPr>
          <a:xfrm>
            <a:off x="4464000" y="1080000"/>
            <a:ext cx="3238200" cy="5578200"/>
          </a:xfrm>
          <a:prstGeom prst="rect">
            <a:avLst/>
          </a:prstGeom>
          <a:noFill/>
          <a:ln w="9360">
            <a:solidFill>
              <a:srgbClr val="808080"/>
            </a:solidFill>
            <a:prstDash val="dashDot"/>
            <a:miter/>
          </a:ln>
        </p:spPr>
        <p:style>
          <a:lnRef idx="0"/>
          <a:fillRef idx="0"/>
          <a:effectRef idx="0"/>
          <a:fontRef idx="minor"/>
        </p:style>
        <p: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p:txBody>
      </p:sp>
      <p:sp>
        <p:nvSpPr>
          <p:cNvPr id="347" name=""/>
          <p:cNvSpPr/>
          <p:nvPr/>
        </p:nvSpPr>
        <p:spPr>
          <a:xfrm>
            <a:off x="4968000" y="1260000"/>
            <a:ext cx="1727280" cy="5122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Lorem ipsum dolor sit amet, consectetur adipiscing elit, sed do eiusmod tempor incididunt !!</a:t>
            </a:r>
            <a:endParaRPr b="0" lang="fr-FR" sz="800" spc="-1" strike="noStrike">
              <a:solidFill>
                <a:srgbClr val="000000"/>
              </a:solidFill>
              <a:latin typeface="Arial"/>
            </a:endParaRPr>
          </a:p>
        </p:txBody>
      </p:sp>
      <p:pic>
        <p:nvPicPr>
          <p:cNvPr id="348" name="" descr=""/>
          <p:cNvPicPr/>
          <p:nvPr/>
        </p:nvPicPr>
        <p:blipFill>
          <a:blip r:embed="rId2"/>
          <a:srcRect l="50371" t="49196" r="33713" b="27272"/>
          <a:stretch/>
        </p:blipFill>
        <p:spPr>
          <a:xfrm>
            <a:off x="4500360" y="1224360"/>
            <a:ext cx="394920" cy="394920"/>
          </a:xfrm>
          <a:prstGeom prst="rect">
            <a:avLst/>
          </a:prstGeom>
          <a:ln w="0">
            <a:noFill/>
          </a:ln>
        </p:spPr>
      </p:pic>
      <p:sp>
        <p:nvSpPr>
          <p:cNvPr id="349" name=""/>
          <p:cNvSpPr/>
          <p:nvPr/>
        </p:nvSpPr>
        <p:spPr>
          <a:xfrm>
            <a:off x="4968000" y="2113560"/>
            <a:ext cx="2231280" cy="94572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Lorem ipsum dolor sit amet, consectetur adipiscing elit, sed do eiusmod tempor incididunt ut labore et dolore magna aliqua.</a:t>
            </a:r>
            <a:endParaRPr b="0" lang="fr-FR" sz="800" spc="-1" strike="noStrike">
              <a:solidFill>
                <a:srgbClr val="000000"/>
              </a:solidFill>
              <a:latin typeface="Arial"/>
            </a:endParaRPr>
          </a:p>
        </p:txBody>
      </p:sp>
      <p:pic>
        <p:nvPicPr>
          <p:cNvPr id="350" name="" descr=""/>
          <p:cNvPicPr/>
          <p:nvPr/>
        </p:nvPicPr>
        <p:blipFill>
          <a:blip r:embed="rId3"/>
          <a:srcRect l="19898" t="50208" r="64102" b="27272"/>
          <a:stretch/>
        </p:blipFill>
        <p:spPr>
          <a:xfrm>
            <a:off x="4522680" y="2114280"/>
            <a:ext cx="396720" cy="377640"/>
          </a:xfrm>
          <a:prstGeom prst="rect">
            <a:avLst/>
          </a:prstGeom>
          <a:ln w="0">
            <a:noFill/>
          </a:ln>
        </p:spPr>
      </p:pic>
      <p:sp>
        <p:nvSpPr>
          <p:cNvPr id="351" name=""/>
          <p:cNvSpPr/>
          <p:nvPr/>
        </p:nvSpPr>
        <p:spPr>
          <a:xfrm>
            <a:off x="5399640" y="3402000"/>
            <a:ext cx="2231280" cy="541440"/>
          </a:xfrm>
          <a:prstGeom prst="rect">
            <a:avLst/>
          </a:prstGeom>
          <a:solidFill>
            <a:srgbClr val="ffb66c"/>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Lorem ipsum dolor sit amet, consectetur adipiscing elit, sed do eiusmod tempor incididunt ut labore et dolore magna aliqua.</a:t>
            </a:r>
            <a:endParaRPr b="0" lang="fr-FR" sz="800" spc="-1" strike="noStrike">
              <a:solidFill>
                <a:srgbClr val="000000"/>
              </a:solidFill>
              <a:latin typeface="Arial"/>
            </a:endParaRPr>
          </a:p>
        </p:txBody>
      </p:sp>
      <p:sp>
        <p:nvSpPr>
          <p:cNvPr id="352" name=""/>
          <p:cNvSpPr/>
          <p:nvPr/>
        </p:nvSpPr>
        <p:spPr>
          <a:xfrm>
            <a:off x="4981320" y="4165560"/>
            <a:ext cx="1727280" cy="5122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Lorem ipsum dolor sit amet, consectetur adipiscing elit, sed do eiusmod tempor incididunt !!</a:t>
            </a:r>
            <a:endParaRPr b="0" lang="fr-FR" sz="800" spc="-1" strike="noStrike">
              <a:solidFill>
                <a:srgbClr val="000000"/>
              </a:solidFill>
              <a:latin typeface="Arial"/>
            </a:endParaRPr>
          </a:p>
        </p:txBody>
      </p:sp>
      <p:pic>
        <p:nvPicPr>
          <p:cNvPr id="353" name="" descr=""/>
          <p:cNvPicPr/>
          <p:nvPr/>
        </p:nvPicPr>
        <p:blipFill>
          <a:blip r:embed="rId4"/>
          <a:srcRect l="50371" t="49196" r="33713" b="27272"/>
          <a:stretch/>
        </p:blipFill>
        <p:spPr>
          <a:xfrm>
            <a:off x="4513680" y="4129920"/>
            <a:ext cx="394920" cy="394920"/>
          </a:xfrm>
          <a:prstGeom prst="rect">
            <a:avLst/>
          </a:prstGeom>
          <a:ln w="0">
            <a:noFill/>
          </a:ln>
        </p:spPr>
      </p:pic>
      <p:sp>
        <p:nvSpPr>
          <p:cNvPr id="354" name=""/>
          <p:cNvSpPr/>
          <p:nvPr/>
        </p:nvSpPr>
        <p:spPr>
          <a:xfrm>
            <a:off x="4981320" y="4767120"/>
            <a:ext cx="1515960" cy="2890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Lorem ipsum dolor sit !!!</a:t>
            </a:r>
            <a:endParaRPr b="0" lang="fr-FR" sz="800" spc="-1" strike="noStrike">
              <a:solidFill>
                <a:srgbClr val="000000"/>
              </a:solidFill>
              <a:latin typeface="Arial"/>
            </a:endParaRPr>
          </a:p>
        </p:txBody>
      </p:sp>
      <p:sp>
        <p:nvSpPr>
          <p:cNvPr id="355" name=""/>
          <p:cNvSpPr/>
          <p:nvPr/>
        </p:nvSpPr>
        <p:spPr>
          <a:xfrm>
            <a:off x="4981320" y="5152680"/>
            <a:ext cx="662400" cy="2890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Lorem ?</a:t>
            </a:r>
            <a:endParaRPr b="0" lang="fr-FR" sz="800" spc="-1" strike="noStrike">
              <a:solidFill>
                <a:srgbClr val="000000"/>
              </a:solidFill>
              <a:latin typeface="Arial"/>
            </a:endParaRPr>
          </a:p>
        </p:txBody>
      </p:sp>
      <p:sp>
        <p:nvSpPr>
          <p:cNvPr id="356" name=""/>
          <p:cNvSpPr/>
          <p:nvPr/>
        </p:nvSpPr>
        <p:spPr>
          <a:xfrm>
            <a:off x="369000" y="1227600"/>
            <a:ext cx="3781080" cy="1017360"/>
          </a:xfrm>
          <a:prstGeom prst="wedgeRoundRectCallout">
            <a:avLst>
              <a:gd name="adj1" fmla="val 60370"/>
              <a:gd name="adj2" fmla="val -22542"/>
              <a:gd name="adj3" fmla="val 16667"/>
            </a:avLst>
          </a:prstGeom>
          <a:solidFill>
            <a:srgbClr val="eeeeee"/>
          </a:solidFill>
          <a:ln w="0">
            <a:solidFill>
              <a:srgbClr val="254061"/>
            </a:solidFill>
          </a:ln>
        </p:spPr>
        <p:style>
          <a:lnRef idx="0"/>
          <a:fillRef idx="0"/>
          <a:effectRef idx="0"/>
          <a:fontRef idx="minor"/>
        </p:style>
        <p:txBody>
          <a:bodyPr lIns="90000" rIns="90000" tIns="45000" bIns="45000" anchor="t">
            <a:noAutofit/>
          </a:bodyPr>
          <a:p>
            <a:pPr>
              <a:lnSpc>
                <a:spcPct val="100000"/>
              </a:lnSpc>
            </a:pPr>
            <a:r>
              <a:rPr b="0" lang="fr-FR" sz="1200" spc="-1" strike="noStrike">
                <a:solidFill>
                  <a:srgbClr val="000000"/>
                </a:solidFill>
                <a:latin typeface="Arial"/>
                <a:ea typeface="DejaVu Sans"/>
              </a:rPr>
              <a:t>Arrivés à Berlin, ils remettent les fichiers en toute sécurité, juste à temps.</a:t>
            </a:r>
            <a:endParaRPr b="0" lang="fr-FR" sz="1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7" name="CustomShape 33"/>
          <p:cNvSpPr/>
          <p:nvPr/>
        </p:nvSpPr>
        <p:spPr>
          <a:xfrm>
            <a:off x="457200" y="274680"/>
            <a:ext cx="8259480" cy="11293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P&amp;C : fin trajet, quitte le véhicule</a:t>
            </a:r>
            <a:endParaRPr b="0" lang="fr-FR" sz="2400" spc="-1" strike="noStrike">
              <a:solidFill>
                <a:srgbClr val="000000"/>
              </a:solidFill>
              <a:latin typeface="Arial"/>
            </a:endParaRPr>
          </a:p>
        </p:txBody>
      </p:sp>
      <p:sp>
        <p:nvSpPr>
          <p:cNvPr id="358" name="Line 19"/>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359" name="Picture 2_ 18" descr="C:\wamp\www\VIRALGAMES_2012-Corporate\Graphs\Sources\Images\vague_bordure.png"/>
          <p:cNvPicPr/>
          <p:nvPr/>
        </p:nvPicPr>
        <p:blipFill>
          <a:blip r:embed="rId1"/>
          <a:stretch/>
        </p:blipFill>
        <p:spPr>
          <a:xfrm>
            <a:off x="8316360" y="0"/>
            <a:ext cx="813960" cy="6844320"/>
          </a:xfrm>
          <a:prstGeom prst="rect">
            <a:avLst/>
          </a:prstGeom>
          <a:ln w="0">
            <a:noFill/>
          </a:ln>
        </p:spPr>
      </p:pic>
      <p:sp>
        <p:nvSpPr>
          <p:cNvPr id="360" name="CustomShape 34"/>
          <p:cNvSpPr/>
          <p:nvPr/>
        </p:nvSpPr>
        <p:spPr>
          <a:xfrm>
            <a:off x="6553080" y="6356520"/>
            <a:ext cx="2120040" cy="35136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1CA79FD2-250D-404C-AEF3-DA0F653D0417}"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361" name="CustomShape 35"/>
          <p:cNvSpPr/>
          <p:nvPr/>
        </p:nvSpPr>
        <p:spPr>
          <a:xfrm>
            <a:off x="2880000" y="1080000"/>
            <a:ext cx="3238200" cy="5578200"/>
          </a:xfrm>
          <a:prstGeom prst="rect">
            <a:avLst/>
          </a:prstGeom>
          <a:noFill/>
          <a:ln w="9360">
            <a:solidFill>
              <a:srgbClr val="808080"/>
            </a:solidFill>
            <a:prstDash val="dashDot"/>
            <a:miter/>
          </a:ln>
        </p:spPr>
        <p:style>
          <a:lnRef idx="0"/>
          <a:fillRef idx="0"/>
          <a:effectRef idx="0"/>
          <a:fontRef idx="minor"/>
        </p:style>
        <p: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p:txBody>
      </p:sp>
      <p:pic>
        <p:nvPicPr>
          <p:cNvPr id="362" name="" descr=""/>
          <p:cNvPicPr/>
          <p:nvPr/>
        </p:nvPicPr>
        <p:blipFill>
          <a:blip r:embed="rId2"/>
          <a:stretch/>
        </p:blipFill>
        <p:spPr>
          <a:xfrm>
            <a:off x="3003840" y="2173320"/>
            <a:ext cx="2978640" cy="1736280"/>
          </a:xfrm>
          <a:prstGeom prst="rect">
            <a:avLst/>
          </a:prstGeom>
          <a:ln w="0">
            <a:noFill/>
          </a:ln>
        </p:spPr>
      </p:pic>
      <p:sp>
        <p:nvSpPr>
          <p:cNvPr id="363" name=""/>
          <p:cNvSpPr/>
          <p:nvPr/>
        </p:nvSpPr>
        <p:spPr>
          <a:xfrm>
            <a:off x="3105720" y="6288120"/>
            <a:ext cx="2285280" cy="119880"/>
          </a:xfrm>
          <a:prstGeom prst="rect">
            <a:avLst/>
          </a:prstGeom>
          <a:solidFill>
            <a:srgbClr val="ffffff"/>
          </a:solidFill>
          <a:ln w="0">
            <a:solidFill>
              <a:srgbClr val="254061"/>
            </a:solidFill>
          </a:ln>
        </p:spPr>
        <p:style>
          <a:lnRef idx="0"/>
          <a:fillRef idx="0"/>
          <a:effectRef idx="0"/>
          <a:fontRef idx="minor"/>
        </p:style>
        <p:txBody>
          <a:bodyPr lIns="90000" rIns="90000" tIns="45000" bIns="45000" anchor="ctr">
            <a:noAutofit/>
          </a:bodyPr>
          <a:p>
            <a:pPr>
              <a:lnSpc>
                <a:spcPct val="100000"/>
              </a:lnSpc>
            </a:pPr>
            <a:endParaRPr b="0" lang="fr-FR" sz="1800" spc="-1" strike="noStrike">
              <a:solidFill>
                <a:srgbClr val="000000"/>
              </a:solidFill>
              <a:latin typeface="Arial"/>
              <a:ea typeface="DejaVu Sans"/>
            </a:endParaRPr>
          </a:p>
        </p:txBody>
      </p:sp>
      <p:sp>
        <p:nvSpPr>
          <p:cNvPr id="364" name=""/>
          <p:cNvSpPr/>
          <p:nvPr/>
        </p:nvSpPr>
        <p:spPr>
          <a:xfrm>
            <a:off x="3105720" y="6288120"/>
            <a:ext cx="987120" cy="119880"/>
          </a:xfrm>
          <a:prstGeom prst="rect">
            <a:avLst/>
          </a:prstGeom>
          <a:solidFill>
            <a:schemeClr val="accent1"/>
          </a:solidFill>
          <a:ln w="0">
            <a:solidFill>
              <a:srgbClr val="254061"/>
            </a:solidFill>
          </a:ln>
        </p:spPr>
        <p:style>
          <a:lnRef idx="0"/>
          <a:fillRef idx="0"/>
          <a:effectRef idx="0"/>
          <a:fontRef idx="minor"/>
        </p:style>
        <p:txBody>
          <a:bodyPr lIns="90000" rIns="90000" tIns="45000" bIns="45000" anchor="ctr">
            <a:noAutofit/>
          </a:bodyPr>
          <a:p>
            <a:pPr>
              <a:lnSpc>
                <a:spcPct val="100000"/>
              </a:lnSpc>
            </a:pPr>
            <a:endParaRPr b="0" lang="fr-FR" sz="1800" spc="-1" strike="noStrike">
              <a:solidFill>
                <a:srgbClr val="000000"/>
              </a:solidFill>
              <a:latin typeface="Arial"/>
              <a:ea typeface="DejaVu Sans"/>
            </a:endParaRPr>
          </a:p>
        </p:txBody>
      </p:sp>
      <p:sp>
        <p:nvSpPr>
          <p:cNvPr id="365" name="CustomShape 83"/>
          <p:cNvSpPr/>
          <p:nvPr/>
        </p:nvSpPr>
        <p:spPr>
          <a:xfrm>
            <a:off x="5575680" y="6111720"/>
            <a:ext cx="448920" cy="430920"/>
          </a:xfrm>
          <a:prstGeom prst="roundRect">
            <a:avLst>
              <a:gd name="adj" fmla="val 16667"/>
            </a:avLst>
          </a:prstGeom>
          <a:solidFill>
            <a:srgbClr val="3465a4"/>
          </a:solidFill>
          <a:ln w="0">
            <a:noFill/>
          </a:ln>
          <a:effectLst>
            <a:outerShdw blurRad="39960" dir="5400000" dist="23040" rotWithShape="0">
              <a:srgbClr val="000000">
                <a:alpha val="35000"/>
              </a:srgbClr>
            </a:outerShdw>
          </a:effectLst>
        </p:spPr>
        <p:style>
          <a:lnRef idx="0">
            <a:schemeClr val="accent6"/>
          </a:lnRef>
          <a:fillRef idx="3">
            <a:schemeClr val="accent6"/>
          </a:fillRef>
          <a:effectRef idx="3">
            <a:schemeClr val="accent6"/>
          </a:effectRef>
          <a:fontRef idx="minor"/>
        </p:style>
        <p:txBody>
          <a:bodyPr lIns="90000" rIns="90000" tIns="45000" bIns="45000" anchor="ctr">
            <a:noAutofit/>
          </a:bodyPr>
          <a:p>
            <a:pPr algn="ctr">
              <a:lnSpc>
                <a:spcPct val="100000"/>
              </a:lnSpc>
              <a:tabLst>
                <a:tab algn="l" pos="408240"/>
              </a:tabLst>
            </a:pPr>
            <a:r>
              <a:rPr b="1" lang="fr-FR" sz="2200" spc="-1" strike="noStrike" cap="all">
                <a:solidFill>
                  <a:srgbClr val="ffffff"/>
                </a:solidFill>
                <a:latin typeface="Calibri"/>
                <a:ea typeface="DejaVu Sans"/>
              </a:rPr>
              <a:t>?</a:t>
            </a:r>
            <a:endParaRPr b="0" lang="fr-FR" sz="2200" spc="-1" strike="noStrike">
              <a:solidFill>
                <a:srgbClr val="000000"/>
              </a:solidFill>
              <a:latin typeface="Arial"/>
            </a:endParaRPr>
          </a:p>
        </p:txBody>
      </p:sp>
      <p:pic>
        <p:nvPicPr>
          <p:cNvPr id="366" name="" descr=""/>
          <p:cNvPicPr/>
          <p:nvPr/>
        </p:nvPicPr>
        <p:blipFill>
          <a:blip r:embed="rId3"/>
          <a:stretch/>
        </p:blipFill>
        <p:spPr>
          <a:xfrm>
            <a:off x="4082400" y="2047320"/>
            <a:ext cx="400320" cy="477720"/>
          </a:xfrm>
          <a:prstGeom prst="rect">
            <a:avLst/>
          </a:prstGeom>
          <a:ln w="0">
            <a:noFill/>
          </a:ln>
        </p:spPr>
      </p:pic>
      <p:sp>
        <p:nvSpPr>
          <p:cNvPr id="367" name=""/>
          <p:cNvSpPr/>
          <p:nvPr/>
        </p:nvSpPr>
        <p:spPr>
          <a:xfrm>
            <a:off x="372600" y="3380760"/>
            <a:ext cx="2186640" cy="2130840"/>
          </a:xfrm>
          <a:prstGeom prst="wedgeRoundRectCallout">
            <a:avLst>
              <a:gd name="adj1" fmla="val 78683"/>
              <a:gd name="adj2" fmla="val -36085"/>
              <a:gd name="adj3" fmla="val 16667"/>
            </a:avLst>
          </a:prstGeom>
          <a:solidFill>
            <a:srgbClr val="eeeeee"/>
          </a:solidFill>
          <a:ln w="0">
            <a:solidFill>
              <a:srgbClr val="254061"/>
            </a:solidFill>
          </a:ln>
        </p:spPr>
        <p:style>
          <a:lnRef idx="0"/>
          <a:fillRef idx="0"/>
          <a:effectRef idx="0"/>
          <a:fontRef idx="minor"/>
        </p:style>
        <p:txBody>
          <a:bodyPr lIns="90000" rIns="90000" tIns="45000" bIns="45000" anchor="t">
            <a:noAutofit/>
          </a:bodyPr>
          <a:p>
            <a:pPr>
              <a:lnSpc>
                <a:spcPct val="100000"/>
              </a:lnSpc>
            </a:pPr>
            <a:r>
              <a:rPr b="0" lang="fr-FR" sz="1300" spc="-1" strike="noStrike">
                <a:solidFill>
                  <a:srgbClr val="000000"/>
                </a:solidFill>
                <a:latin typeface="Arial"/>
                <a:ea typeface="DejaVu Sans"/>
              </a:rPr>
              <a:t>Les étapes pour terminer sa course et le mettre en charge sur une borne Orange.</a:t>
            </a:r>
            <a:endParaRPr b="0" lang="fr-FR" sz="1300" spc="-1" strike="noStrike">
              <a:solidFill>
                <a:srgbClr val="000000"/>
              </a:solidFill>
              <a:latin typeface="Arial"/>
            </a:endParaRPr>
          </a:p>
          <a:p>
            <a:pPr>
              <a:lnSpc>
                <a:spcPct val="100000"/>
              </a:lnSpc>
            </a:pPr>
            <a:endParaRPr b="0" lang="fr-FR" sz="1300" spc="-1" strike="noStrike">
              <a:solidFill>
                <a:srgbClr val="000000"/>
              </a:solidFill>
              <a:latin typeface="Arial"/>
            </a:endParaRPr>
          </a:p>
          <a:p>
            <a:pPr>
              <a:lnSpc>
                <a:spcPct val="100000"/>
              </a:lnSpc>
            </a:pPr>
            <a:r>
              <a:rPr b="0" lang="fr-FR" sz="1200" spc="-1" strike="noStrike">
                <a:solidFill>
                  <a:srgbClr val="000000"/>
                </a:solidFill>
                <a:highlight>
                  <a:srgbClr val="ffff00"/>
                </a:highlight>
                <a:latin typeface="Arial"/>
                <a:ea typeface="DejaVu Sans"/>
              </a:rPr>
              <a:t>Tous les écrans à détailler</a:t>
            </a:r>
            <a:endParaRPr b="0" lang="fr-FR" sz="1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8" name="CustomShape 29"/>
          <p:cNvSpPr/>
          <p:nvPr/>
        </p:nvSpPr>
        <p:spPr>
          <a:xfrm>
            <a:off x="457200" y="274680"/>
            <a:ext cx="8259480" cy="11293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Le dénouement...</a:t>
            </a:r>
            <a:endParaRPr b="0" lang="fr-FR" sz="2400" spc="-1" strike="noStrike">
              <a:solidFill>
                <a:srgbClr val="000000"/>
              </a:solidFill>
              <a:latin typeface="Arial"/>
            </a:endParaRPr>
          </a:p>
        </p:txBody>
      </p:sp>
      <p:sp>
        <p:nvSpPr>
          <p:cNvPr id="369" name="Line 18"/>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370" name="Picture 2_ 17" descr="C:\wamp\www\VIRALGAMES_2012-Corporate\Graphs\Sources\Images\vague_bordure.png"/>
          <p:cNvPicPr/>
          <p:nvPr/>
        </p:nvPicPr>
        <p:blipFill>
          <a:blip r:embed="rId1"/>
          <a:stretch/>
        </p:blipFill>
        <p:spPr>
          <a:xfrm>
            <a:off x="8316360" y="0"/>
            <a:ext cx="813960" cy="6844320"/>
          </a:xfrm>
          <a:prstGeom prst="rect">
            <a:avLst/>
          </a:prstGeom>
          <a:ln w="0">
            <a:noFill/>
          </a:ln>
        </p:spPr>
      </p:pic>
      <p:sp>
        <p:nvSpPr>
          <p:cNvPr id="371" name="CustomShape 30"/>
          <p:cNvSpPr/>
          <p:nvPr/>
        </p:nvSpPr>
        <p:spPr>
          <a:xfrm>
            <a:off x="6553080" y="6356520"/>
            <a:ext cx="2120040" cy="35136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0EA5A016-CC1A-4D3B-9C26-EE7EE294F8CD}"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372" name="CustomShape 31"/>
          <p:cNvSpPr/>
          <p:nvPr/>
        </p:nvSpPr>
        <p:spPr>
          <a:xfrm>
            <a:off x="4464000" y="1080000"/>
            <a:ext cx="3238200" cy="5578200"/>
          </a:xfrm>
          <a:prstGeom prst="rect">
            <a:avLst/>
          </a:prstGeom>
          <a:noFill/>
          <a:ln w="9360">
            <a:solidFill>
              <a:srgbClr val="808080"/>
            </a:solidFill>
            <a:prstDash val="dashDot"/>
            <a:miter/>
          </a:ln>
        </p:spPr>
        <p:style>
          <a:lnRef idx="0"/>
          <a:fillRef idx="0"/>
          <a:effectRef idx="0"/>
          <a:fontRef idx="minor"/>
        </p:style>
        <p: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p:txBody>
      </p:sp>
      <p:sp>
        <p:nvSpPr>
          <p:cNvPr id="373" name=""/>
          <p:cNvSpPr/>
          <p:nvPr/>
        </p:nvSpPr>
        <p:spPr>
          <a:xfrm>
            <a:off x="4968000" y="1260000"/>
            <a:ext cx="1727280" cy="5122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Lorem ipsum dolor sit amet, consectetur adipiscing elit, sed do eiusmod tempor incididunt !!</a:t>
            </a:r>
            <a:endParaRPr b="0" lang="fr-FR" sz="800" spc="-1" strike="noStrike">
              <a:solidFill>
                <a:srgbClr val="000000"/>
              </a:solidFill>
              <a:latin typeface="Arial"/>
            </a:endParaRPr>
          </a:p>
        </p:txBody>
      </p:sp>
      <p:pic>
        <p:nvPicPr>
          <p:cNvPr id="374" name="" descr=""/>
          <p:cNvPicPr/>
          <p:nvPr/>
        </p:nvPicPr>
        <p:blipFill>
          <a:blip r:embed="rId2"/>
          <a:srcRect l="50371" t="49196" r="33713" b="27272"/>
          <a:stretch/>
        </p:blipFill>
        <p:spPr>
          <a:xfrm>
            <a:off x="4500360" y="1224360"/>
            <a:ext cx="394920" cy="394920"/>
          </a:xfrm>
          <a:prstGeom prst="rect">
            <a:avLst/>
          </a:prstGeom>
          <a:ln w="0">
            <a:noFill/>
          </a:ln>
        </p:spPr>
      </p:pic>
      <p:sp>
        <p:nvSpPr>
          <p:cNvPr id="375" name=""/>
          <p:cNvSpPr/>
          <p:nvPr/>
        </p:nvSpPr>
        <p:spPr>
          <a:xfrm>
            <a:off x="4968000" y="2113560"/>
            <a:ext cx="2231280" cy="94572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Lorem ipsum dolor sit amet, consectetur adipiscing elit, sed do eiusmod tempor incididunt ut labore et dolore magna aliqua.</a:t>
            </a:r>
            <a:endParaRPr b="0" lang="fr-FR" sz="800" spc="-1" strike="noStrike">
              <a:solidFill>
                <a:srgbClr val="000000"/>
              </a:solidFill>
              <a:latin typeface="Arial"/>
            </a:endParaRPr>
          </a:p>
        </p:txBody>
      </p:sp>
      <p:pic>
        <p:nvPicPr>
          <p:cNvPr id="376" name="" descr=""/>
          <p:cNvPicPr/>
          <p:nvPr/>
        </p:nvPicPr>
        <p:blipFill>
          <a:blip r:embed="rId3"/>
          <a:srcRect l="19898" t="50208" r="64102" b="27272"/>
          <a:stretch/>
        </p:blipFill>
        <p:spPr>
          <a:xfrm>
            <a:off x="4522680" y="2114280"/>
            <a:ext cx="396720" cy="377640"/>
          </a:xfrm>
          <a:prstGeom prst="rect">
            <a:avLst/>
          </a:prstGeom>
          <a:ln w="0">
            <a:noFill/>
          </a:ln>
        </p:spPr>
      </p:pic>
      <p:sp>
        <p:nvSpPr>
          <p:cNvPr id="377" name=""/>
          <p:cNvSpPr/>
          <p:nvPr/>
        </p:nvSpPr>
        <p:spPr>
          <a:xfrm>
            <a:off x="5399640" y="3402000"/>
            <a:ext cx="2231280" cy="541440"/>
          </a:xfrm>
          <a:prstGeom prst="rect">
            <a:avLst/>
          </a:prstGeom>
          <a:solidFill>
            <a:srgbClr val="ffb66c"/>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Lorem ipsum dolor sit amet, consectetur adipiscing elit, sed do eiusmod tempor incididunt ut labore et dolore magna aliqua.</a:t>
            </a:r>
            <a:endParaRPr b="0" lang="fr-FR" sz="800" spc="-1" strike="noStrike">
              <a:solidFill>
                <a:srgbClr val="000000"/>
              </a:solidFill>
              <a:latin typeface="Arial"/>
            </a:endParaRPr>
          </a:p>
        </p:txBody>
      </p:sp>
      <p:sp>
        <p:nvSpPr>
          <p:cNvPr id="378" name=""/>
          <p:cNvSpPr/>
          <p:nvPr/>
        </p:nvSpPr>
        <p:spPr>
          <a:xfrm>
            <a:off x="4981320" y="4165560"/>
            <a:ext cx="1727280" cy="5122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Lorem ipsum dolor sit amet, consectetur adipiscing elit, sed do eiusmod tempor incididunt !!</a:t>
            </a:r>
            <a:endParaRPr b="0" lang="fr-FR" sz="800" spc="-1" strike="noStrike">
              <a:solidFill>
                <a:srgbClr val="000000"/>
              </a:solidFill>
              <a:latin typeface="Arial"/>
            </a:endParaRPr>
          </a:p>
        </p:txBody>
      </p:sp>
      <p:pic>
        <p:nvPicPr>
          <p:cNvPr id="379" name="" descr=""/>
          <p:cNvPicPr/>
          <p:nvPr/>
        </p:nvPicPr>
        <p:blipFill>
          <a:blip r:embed="rId4"/>
          <a:srcRect l="50371" t="49196" r="33713" b="27272"/>
          <a:stretch/>
        </p:blipFill>
        <p:spPr>
          <a:xfrm>
            <a:off x="4513680" y="4129920"/>
            <a:ext cx="394920" cy="394920"/>
          </a:xfrm>
          <a:prstGeom prst="rect">
            <a:avLst/>
          </a:prstGeom>
          <a:ln w="0">
            <a:noFill/>
          </a:ln>
        </p:spPr>
      </p:pic>
      <p:sp>
        <p:nvSpPr>
          <p:cNvPr id="380" name=""/>
          <p:cNvSpPr/>
          <p:nvPr/>
        </p:nvSpPr>
        <p:spPr>
          <a:xfrm>
            <a:off x="4981320" y="4767120"/>
            <a:ext cx="1515960" cy="2890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Lorem ipsum dolor sit !!!</a:t>
            </a:r>
            <a:endParaRPr b="0" lang="fr-FR" sz="800" spc="-1" strike="noStrike">
              <a:solidFill>
                <a:srgbClr val="000000"/>
              </a:solidFill>
              <a:latin typeface="Arial"/>
            </a:endParaRPr>
          </a:p>
        </p:txBody>
      </p:sp>
      <p:sp>
        <p:nvSpPr>
          <p:cNvPr id="381" name=""/>
          <p:cNvSpPr/>
          <p:nvPr/>
        </p:nvSpPr>
        <p:spPr>
          <a:xfrm>
            <a:off x="4981320" y="5152680"/>
            <a:ext cx="662400" cy="2890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Lorem ?</a:t>
            </a:r>
            <a:endParaRPr b="0" lang="fr-FR" sz="800" spc="-1" strike="noStrike">
              <a:solidFill>
                <a:srgbClr val="000000"/>
              </a:solidFill>
              <a:latin typeface="Arial"/>
            </a:endParaRPr>
          </a:p>
        </p:txBody>
      </p:sp>
      <p:sp>
        <p:nvSpPr>
          <p:cNvPr id="382" name=""/>
          <p:cNvSpPr/>
          <p:nvPr/>
        </p:nvSpPr>
        <p:spPr>
          <a:xfrm>
            <a:off x="163800" y="1227600"/>
            <a:ext cx="3960000" cy="5233320"/>
          </a:xfrm>
          <a:prstGeom prst="wedgeRoundRectCallout">
            <a:avLst>
              <a:gd name="adj1" fmla="val 60370"/>
              <a:gd name="adj2" fmla="val -22542"/>
              <a:gd name="adj3" fmla="val 16667"/>
            </a:avLst>
          </a:prstGeom>
          <a:solidFill>
            <a:srgbClr val="eeeeee"/>
          </a:solidFill>
          <a:ln w="0">
            <a:solidFill>
              <a:srgbClr val="254061"/>
            </a:solidFill>
          </a:ln>
        </p:spPr>
        <p:style>
          <a:lnRef idx="0"/>
          <a:fillRef idx="0"/>
          <a:effectRef idx="0"/>
          <a:fontRef idx="minor"/>
        </p:style>
        <p:txBody>
          <a:bodyPr lIns="90000" rIns="90000" tIns="45000" bIns="45000" anchor="t">
            <a:noAutofit/>
          </a:bodyPr>
          <a:p>
            <a:pPr>
              <a:lnSpc>
                <a:spcPct val="100000"/>
              </a:lnSpc>
            </a:pPr>
            <a:r>
              <a:rPr b="0" lang="fr-FR" sz="1200" spc="-1" strike="noStrike">
                <a:solidFill>
                  <a:srgbClr val="000000"/>
                </a:solidFill>
                <a:latin typeface="Arial"/>
                <a:ea typeface="DejaVu Sans"/>
              </a:rPr>
              <a:t>De retour à Paris, Monsieur Lambert les félicite pour leur ingéniosité.</a:t>
            </a:r>
            <a:endParaRPr b="0" lang="fr-FR" sz="1200" spc="-1" strike="noStrike">
              <a:solidFill>
                <a:srgbClr val="000000"/>
              </a:solidFill>
              <a:latin typeface="Arial"/>
            </a:endParaRPr>
          </a:p>
          <a:p>
            <a:pPr>
              <a:lnSpc>
                <a:spcPct val="100000"/>
              </a:lnSpc>
            </a:pPr>
            <a:endParaRPr b="0" lang="fr-FR" sz="1200" spc="-1" strike="noStrike">
              <a:solidFill>
                <a:srgbClr val="000000"/>
              </a:solidFill>
              <a:latin typeface="Arial"/>
            </a:endParaRPr>
          </a:p>
          <a:p>
            <a:pPr>
              <a:lnSpc>
                <a:spcPct val="100000"/>
              </a:lnSpc>
            </a:pPr>
            <a:r>
              <a:rPr b="0" lang="fr-FR" sz="1200" spc="-1" strike="noStrike">
                <a:solidFill>
                  <a:srgbClr val="000000"/>
                </a:solidFill>
                <a:latin typeface="Arial"/>
                <a:ea typeface="DejaVu Sans"/>
              </a:rPr>
              <a:t>"Vous avez prouvé que nos véhicules électriques sont parfaitement adaptés pour des missions délicates," dit-il avec un sourire satisfait.</a:t>
            </a:r>
            <a:endParaRPr b="0" lang="fr-FR" sz="1200" spc="-1" strike="noStrike">
              <a:solidFill>
                <a:srgbClr val="000000"/>
              </a:solidFill>
              <a:latin typeface="Arial"/>
            </a:endParaRPr>
          </a:p>
          <a:p>
            <a:pPr>
              <a:lnSpc>
                <a:spcPct val="100000"/>
              </a:lnSpc>
            </a:pPr>
            <a:endParaRPr b="0" lang="fr-FR" sz="1200" spc="-1" strike="noStrike">
              <a:solidFill>
                <a:srgbClr val="000000"/>
              </a:solidFill>
              <a:latin typeface="Arial"/>
            </a:endParaRPr>
          </a:p>
          <a:p>
            <a:pPr>
              <a:lnSpc>
                <a:spcPct val="100000"/>
              </a:lnSpc>
            </a:pPr>
            <a:r>
              <a:rPr b="0" lang="fr-FR" sz="1200" spc="-1" strike="noStrike">
                <a:solidFill>
                  <a:srgbClr val="000000"/>
                </a:solidFill>
                <a:latin typeface="Arial"/>
                <a:ea typeface="DejaVu Sans"/>
              </a:rPr>
              <a:t>Alors qu’ils s’apprêtent à quitter le bureau, leur téléphone sonne. Sophie répond, son visage blêmissant soudainement.</a:t>
            </a:r>
            <a:endParaRPr b="0" lang="fr-FR" sz="1200" spc="-1" strike="noStrike">
              <a:solidFill>
                <a:srgbClr val="000000"/>
              </a:solidFill>
              <a:latin typeface="Arial"/>
            </a:endParaRPr>
          </a:p>
          <a:p>
            <a:pPr>
              <a:lnSpc>
                <a:spcPct val="100000"/>
              </a:lnSpc>
            </a:pPr>
            <a:endParaRPr b="0" lang="fr-FR" sz="1200" spc="-1" strike="noStrike">
              <a:solidFill>
                <a:srgbClr val="000000"/>
              </a:solidFill>
              <a:latin typeface="Arial"/>
            </a:endParaRPr>
          </a:p>
          <a:p>
            <a:pPr>
              <a:lnSpc>
                <a:spcPct val="100000"/>
              </a:lnSpc>
            </a:pPr>
            <a:r>
              <a:rPr b="0" lang="fr-FR" sz="1200" spc="-1" strike="noStrike">
                <a:solidFill>
                  <a:srgbClr val="000000"/>
                </a:solidFill>
                <a:latin typeface="Arial"/>
                <a:ea typeface="DejaVu Sans"/>
              </a:rPr>
              <a:t>"Quoi ? Nous devons repartir immédiatement ?"</a:t>
            </a:r>
            <a:endParaRPr b="0" lang="fr-FR" sz="1200" spc="-1" strike="noStrike">
              <a:solidFill>
                <a:srgbClr val="000000"/>
              </a:solidFill>
              <a:latin typeface="Arial"/>
            </a:endParaRPr>
          </a:p>
          <a:p>
            <a:pPr>
              <a:lnSpc>
                <a:spcPct val="100000"/>
              </a:lnSpc>
            </a:pPr>
            <a:endParaRPr b="0" lang="fr-FR" sz="1200" spc="-1" strike="noStrike">
              <a:solidFill>
                <a:srgbClr val="000000"/>
              </a:solidFill>
              <a:latin typeface="Arial"/>
            </a:endParaRPr>
          </a:p>
          <a:p>
            <a:pPr>
              <a:lnSpc>
                <a:spcPct val="100000"/>
              </a:lnSpc>
            </a:pPr>
            <a:r>
              <a:rPr b="0" lang="fr-FR" sz="1200" spc="-1" strike="noStrike">
                <a:solidFill>
                  <a:srgbClr val="000000"/>
                </a:solidFill>
                <a:latin typeface="Arial"/>
                <a:ea typeface="DejaVu Sans"/>
              </a:rPr>
              <a:t>Marc regarde Sophie, l'air incrédule. "Encore une mission ?"</a:t>
            </a:r>
            <a:endParaRPr b="0" lang="fr-FR" sz="1200" spc="-1" strike="noStrike">
              <a:solidFill>
                <a:srgbClr val="000000"/>
              </a:solidFill>
              <a:latin typeface="Arial"/>
            </a:endParaRPr>
          </a:p>
          <a:p>
            <a:pPr>
              <a:lnSpc>
                <a:spcPct val="100000"/>
              </a:lnSpc>
            </a:pPr>
            <a:endParaRPr b="0" lang="fr-FR" sz="1200" spc="-1" strike="noStrike">
              <a:solidFill>
                <a:srgbClr val="000000"/>
              </a:solidFill>
              <a:latin typeface="Arial"/>
            </a:endParaRPr>
          </a:p>
          <a:p>
            <a:pPr>
              <a:lnSpc>
                <a:spcPct val="100000"/>
              </a:lnSpc>
            </a:pPr>
            <a:r>
              <a:rPr b="0" lang="fr-FR" sz="1200" spc="-1" strike="noStrike">
                <a:solidFill>
                  <a:srgbClr val="000000"/>
                </a:solidFill>
                <a:latin typeface="Arial"/>
                <a:ea typeface="DejaVu Sans"/>
              </a:rPr>
              <a:t>"Oui, et cette fois, c'est pour Tokyo," répond-elle en raccrochant. "Et il paraît qu'ils ont une toute nouvelle flotte de drones électriques à tester."</a:t>
            </a:r>
            <a:endParaRPr b="0" lang="fr-FR" sz="1200" spc="-1" strike="noStrike">
              <a:solidFill>
                <a:srgbClr val="000000"/>
              </a:solidFill>
              <a:latin typeface="Arial"/>
            </a:endParaRPr>
          </a:p>
          <a:p>
            <a:pPr>
              <a:lnSpc>
                <a:spcPct val="100000"/>
              </a:lnSpc>
            </a:pPr>
            <a:endParaRPr b="0" lang="fr-FR" sz="1200" spc="-1" strike="noStrike">
              <a:solidFill>
                <a:srgbClr val="000000"/>
              </a:solidFill>
              <a:latin typeface="Arial"/>
            </a:endParaRPr>
          </a:p>
          <a:p>
            <a:pPr>
              <a:lnSpc>
                <a:spcPct val="100000"/>
              </a:lnSpc>
            </a:pPr>
            <a:r>
              <a:rPr b="0" lang="fr-FR" sz="1200" spc="-1" strike="noStrike">
                <a:solidFill>
                  <a:srgbClr val="000000"/>
                </a:solidFill>
                <a:latin typeface="Arial"/>
                <a:ea typeface="DejaVu Sans"/>
              </a:rPr>
              <a:t>Le duo échange un sourire complice, prêts à relever ce nouveau défi.</a:t>
            </a:r>
            <a:endParaRPr b="0" lang="fr-FR" sz="1200" spc="-1" strike="noStrike">
              <a:solidFill>
                <a:srgbClr val="000000"/>
              </a:solidFill>
              <a:latin typeface="Arial"/>
            </a:endParaRPr>
          </a:p>
          <a:p>
            <a:pPr>
              <a:lnSpc>
                <a:spcPct val="100000"/>
              </a:lnSpc>
            </a:pPr>
            <a:endParaRPr b="0" lang="fr-FR" sz="1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83" name="Image 6" descr=""/>
          <p:cNvPicPr/>
          <p:nvPr/>
        </p:nvPicPr>
        <p:blipFill>
          <a:blip r:embed="rId1"/>
          <a:stretch/>
        </p:blipFill>
        <p:spPr>
          <a:xfrm>
            <a:off x="0" y="0"/>
            <a:ext cx="9130320" cy="6844320"/>
          </a:xfrm>
          <a:prstGeom prst="rect">
            <a:avLst/>
          </a:prstGeom>
          <a:ln w="0">
            <a:noFill/>
          </a:ln>
        </p:spPr>
      </p:pic>
      <p:pic>
        <p:nvPicPr>
          <p:cNvPr id="384" name="Picture 2" descr="C:\Users\Mathilde\Downloads\cadre_blanc.png"/>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p:blipFill>
        <p:spPr>
          <a:xfrm>
            <a:off x="2339640" y="836640"/>
            <a:ext cx="6801840" cy="5171040"/>
          </a:xfrm>
          <a:prstGeom prst="rect">
            <a:avLst/>
          </a:prstGeom>
          <a:ln w="0">
            <a:noFill/>
          </a:ln>
        </p:spPr>
      </p:pic>
      <p:graphicFrame>
        <p:nvGraphicFramePr>
          <p:cNvPr id="385" name="Table 1"/>
          <p:cNvGraphicFramePr/>
          <p:nvPr/>
        </p:nvGraphicFramePr>
        <p:xfrm>
          <a:off x="2897280" y="2493360"/>
          <a:ext cx="3096000" cy="3096000"/>
        </p:xfrm>
        <a:graphic>
          <a:graphicData uri="http://schemas.openxmlformats.org/drawingml/2006/table">
            <a:tbl>
              <a:tblPr/>
              <a:tblGrid>
                <a:gridCol w="3096360"/>
              </a:tblGrid>
              <a:tr h="1548000">
                <a:tc>
                  <a:txBody>
                    <a:bodyPr anchor="t">
                      <a:noAutofit/>
                    </a:bodyPr>
                    <a:p>
                      <a:pPr algn="ctr">
                        <a:lnSpc>
                          <a:spcPct val="100000"/>
                        </a:lnSpc>
                        <a:tabLst>
                          <a:tab algn="l" pos="408240"/>
                        </a:tabLst>
                      </a:pPr>
                      <a:r>
                        <a:rPr b="1" lang="fr-FR" sz="1600" spc="-1" strike="noStrike">
                          <a:solidFill>
                            <a:srgbClr val="68bb97"/>
                          </a:solidFill>
                          <a:latin typeface="Tahoma"/>
                          <a:ea typeface="Tahoma"/>
                        </a:rPr>
                        <a:t>Serei LOR</a:t>
                      </a:r>
                      <a:endParaRPr b="0" lang="fr-FR" sz="1600" spc="-1" strike="noStrike">
                        <a:solidFill>
                          <a:srgbClr val="000000"/>
                        </a:solidFill>
                        <a:latin typeface="Arial"/>
                      </a:endParaRPr>
                    </a:p>
                    <a:p>
                      <a:pPr algn="ctr">
                        <a:lnSpc>
                          <a:spcPct val="100000"/>
                        </a:lnSpc>
                        <a:tabLst>
                          <a:tab algn="l" pos="408240"/>
                        </a:tabLst>
                      </a:pPr>
                      <a:r>
                        <a:rPr b="0" lang="fr-FR" sz="1600" spc="-1" strike="noStrike">
                          <a:solidFill>
                            <a:srgbClr val="818386"/>
                          </a:solidFill>
                          <a:latin typeface="Tahoma"/>
                          <a:ea typeface="Tahoma"/>
                        </a:rPr>
                        <a:t>Directeur Général</a:t>
                      </a:r>
                      <a:endParaRPr b="0" lang="fr-FR" sz="1600" spc="-1" strike="noStrike">
                        <a:solidFill>
                          <a:srgbClr val="000000"/>
                        </a:solidFill>
                        <a:latin typeface="Arial"/>
                      </a:endParaRPr>
                    </a:p>
                    <a:p>
                      <a:pPr algn="ctr">
                        <a:lnSpc>
                          <a:spcPct val="100000"/>
                        </a:lnSpc>
                        <a:tabLst>
                          <a:tab algn="l" pos="408240"/>
                        </a:tabLst>
                      </a:pPr>
                      <a:r>
                        <a:rPr b="0" lang="fr-FR" sz="1600" spc="-1" strike="noStrike">
                          <a:solidFill>
                            <a:srgbClr val="818386"/>
                          </a:solidFill>
                          <a:latin typeface="Tahoma"/>
                          <a:ea typeface="Tahoma"/>
                        </a:rPr>
                        <a:t>serei.lor@viralgames.fr</a:t>
                      </a:r>
                      <a:endParaRPr b="0" lang="fr-FR" sz="1600" spc="-1" strike="noStrike">
                        <a:solidFill>
                          <a:srgbClr val="000000"/>
                        </a:solidFill>
                        <a:latin typeface="Arial"/>
                      </a:endParaRPr>
                    </a:p>
                    <a:p>
                      <a:pPr algn="ctr">
                        <a:lnSpc>
                          <a:spcPct val="100000"/>
                        </a:lnSpc>
                        <a:tabLst>
                          <a:tab algn="l" pos="408240"/>
                        </a:tabLst>
                      </a:pPr>
                      <a:r>
                        <a:rPr b="0" lang="fr-FR" sz="1600" spc="-1" strike="noStrike">
                          <a:solidFill>
                            <a:srgbClr val="818386"/>
                          </a:solidFill>
                          <a:latin typeface="Tahoma"/>
                          <a:ea typeface="Tahoma"/>
                        </a:rPr>
                        <a:t>Tél : 09 72 11 01 33</a:t>
                      </a:r>
                      <a:endParaRPr b="0" lang="fr-FR" sz="1600" spc="-1" strike="noStrike">
                        <a:solidFill>
                          <a:srgbClr val="000000"/>
                        </a:solidFill>
                        <a:latin typeface="Arial"/>
                      </a:endParaRPr>
                    </a:p>
                    <a:p>
                      <a:pPr algn="ctr">
                        <a:lnSpc>
                          <a:spcPct val="100000"/>
                        </a:lnSpc>
                        <a:tabLst>
                          <a:tab algn="l" pos="408240"/>
                        </a:tabLst>
                      </a:pPr>
                      <a:r>
                        <a:rPr b="0" lang="fr-FR" sz="1600" spc="-1" strike="noStrike">
                          <a:solidFill>
                            <a:srgbClr val="818386"/>
                          </a:solidFill>
                          <a:latin typeface="Tahoma"/>
                          <a:ea typeface="Tahoma"/>
                        </a:rPr>
                        <a:t>Mob : 06 24 86 15 66</a:t>
                      </a:r>
                      <a:endParaRPr b="0" lang="fr-FR" sz="1600" spc="-1" strike="noStrike">
                        <a:solidFill>
                          <a:srgbClr val="000000"/>
                        </a:solidFill>
                        <a:latin typeface="Arial"/>
                      </a:endParaRPr>
                    </a:p>
                  </a:txBody>
                  <a:tcPr anchor="t" marL="91440" marR="91440">
                    <a:lnL w="12240">
                      <a:noFill/>
                      <a:prstDash val="solid"/>
                    </a:lnL>
                    <a:lnR w="12240">
                      <a:noFill/>
                      <a:prstDash val="solid"/>
                    </a:lnR>
                    <a:lnT w="12240">
                      <a:noFill/>
                      <a:prstDash val="solid"/>
                    </a:lnT>
                    <a:lnB w="12240">
                      <a:noFill/>
                      <a:prstDash val="solid"/>
                    </a:lnB>
                    <a:noFill/>
                  </a:tcPr>
                </a:tc>
              </a:tr>
              <a:tr h="1548000">
                <a:tc>
                  <a:txBody>
                    <a:bodyPr anchor="t">
                      <a:noAutofit/>
                    </a:bodyPr>
                    <a:p>
                      <a:pPr algn="ctr">
                        <a:lnSpc>
                          <a:spcPct val="100000"/>
                        </a:lnSpc>
                        <a:tabLst>
                          <a:tab algn="l" pos="408240"/>
                        </a:tabLst>
                      </a:pPr>
                      <a:r>
                        <a:rPr b="1" lang="fr-FR" sz="1600" spc="-1" strike="noStrike">
                          <a:solidFill>
                            <a:srgbClr val="68bb97"/>
                          </a:solidFill>
                          <a:latin typeface="Tahoma"/>
                          <a:ea typeface="Tahoma"/>
                        </a:rPr>
                        <a:t>Agence Toulouse</a:t>
                      </a:r>
                      <a:endParaRPr b="0" lang="fr-FR" sz="1600" spc="-1" strike="noStrike">
                        <a:solidFill>
                          <a:srgbClr val="000000"/>
                        </a:solidFill>
                        <a:latin typeface="Arial"/>
                      </a:endParaRPr>
                    </a:p>
                    <a:p>
                      <a:pPr algn="ctr">
                        <a:lnSpc>
                          <a:spcPct val="100000"/>
                        </a:lnSpc>
                        <a:tabLst>
                          <a:tab algn="l" pos="408240"/>
                        </a:tabLst>
                      </a:pPr>
                      <a:r>
                        <a:rPr b="0" lang="fr-FR" sz="1600" spc="-1" strike="noStrike">
                          <a:solidFill>
                            <a:srgbClr val="818386"/>
                          </a:solidFill>
                          <a:latin typeface="Tahoma"/>
                          <a:ea typeface="Tahoma"/>
                        </a:rPr>
                        <a:t>Immeuble ACTYS 1</a:t>
                      </a:r>
                      <a:endParaRPr b="0" lang="fr-FR" sz="1600" spc="-1" strike="noStrike">
                        <a:solidFill>
                          <a:srgbClr val="000000"/>
                        </a:solidFill>
                        <a:latin typeface="Arial"/>
                      </a:endParaRPr>
                    </a:p>
                    <a:p>
                      <a:pPr algn="ctr">
                        <a:lnSpc>
                          <a:spcPct val="100000"/>
                        </a:lnSpc>
                        <a:tabLst>
                          <a:tab algn="l" pos="408240"/>
                        </a:tabLst>
                      </a:pPr>
                      <a:r>
                        <a:rPr b="0" lang="fr-FR" sz="1600" spc="-1" strike="noStrike">
                          <a:solidFill>
                            <a:srgbClr val="818386"/>
                          </a:solidFill>
                          <a:latin typeface="Tahoma"/>
                          <a:ea typeface="Tahoma"/>
                        </a:rPr>
                        <a:t>55 Rue L’Occitane</a:t>
                      </a:r>
                      <a:endParaRPr b="0" lang="fr-FR" sz="1600" spc="-1" strike="noStrike">
                        <a:solidFill>
                          <a:srgbClr val="000000"/>
                        </a:solidFill>
                        <a:latin typeface="Arial"/>
                      </a:endParaRPr>
                    </a:p>
                    <a:p>
                      <a:pPr algn="ctr">
                        <a:lnSpc>
                          <a:spcPct val="100000"/>
                        </a:lnSpc>
                        <a:tabLst>
                          <a:tab algn="l" pos="408240"/>
                        </a:tabLst>
                      </a:pPr>
                      <a:r>
                        <a:rPr b="0" lang="fr-FR" sz="1600" spc="-1" strike="noStrike">
                          <a:solidFill>
                            <a:srgbClr val="818386"/>
                          </a:solidFill>
                          <a:latin typeface="Tahoma"/>
                          <a:ea typeface="Tahoma"/>
                        </a:rPr>
                        <a:t>31670 LABEGE</a:t>
                      </a:r>
                      <a:endParaRPr b="0" lang="fr-FR" sz="1600" spc="-1" strike="noStrike">
                        <a:solidFill>
                          <a:srgbClr val="000000"/>
                        </a:solidFill>
                        <a:latin typeface="Arial"/>
                      </a:endParaRPr>
                    </a:p>
                  </a:txBody>
                  <a:tcPr anchor="t" marL="91440" marR="91440">
                    <a:lnL w="12240">
                      <a:noFill/>
                      <a:prstDash val="solid"/>
                    </a:lnL>
                    <a:lnR w="12240">
                      <a:noFill/>
                      <a:prstDash val="solid"/>
                    </a:lnR>
                    <a:lnT w="12240">
                      <a:noFill/>
                      <a:prstDash val="solid"/>
                    </a:lnT>
                    <a:lnB w="12240">
                      <a:noFill/>
                      <a:prstDash val="solid"/>
                    </a:lnB>
                    <a:noFill/>
                  </a:tcPr>
                </a:tc>
              </a:tr>
            </a:tbl>
          </a:graphicData>
        </a:graphic>
      </p:graphicFrame>
      <p:graphicFrame>
        <p:nvGraphicFramePr>
          <p:cNvPr id="386" name="Table 2"/>
          <p:cNvGraphicFramePr/>
          <p:nvPr/>
        </p:nvGraphicFramePr>
        <p:xfrm>
          <a:off x="5868000" y="2486880"/>
          <a:ext cx="3096000" cy="3096000"/>
        </p:xfrm>
        <a:graphic>
          <a:graphicData uri="http://schemas.openxmlformats.org/drawingml/2006/table">
            <a:tbl>
              <a:tblPr/>
              <a:tblGrid>
                <a:gridCol w="3096360"/>
              </a:tblGrid>
              <a:tr h="1548000">
                <a:tc>
                  <a:txBody>
                    <a:bodyPr anchor="t">
                      <a:noAutofit/>
                    </a:bodyPr>
                    <a:p>
                      <a:pPr algn="ctr">
                        <a:lnSpc>
                          <a:spcPct val="100000"/>
                        </a:lnSpc>
                        <a:tabLst>
                          <a:tab algn="l" pos="408240"/>
                        </a:tabLst>
                      </a:pPr>
                      <a:r>
                        <a:rPr b="1" lang="fr-FR" sz="1600" spc="-1" strike="noStrike">
                          <a:solidFill>
                            <a:srgbClr val="e16c00"/>
                          </a:solidFill>
                          <a:latin typeface="Tahoma"/>
                          <a:ea typeface="Tahoma"/>
                        </a:rPr>
                        <a:t>Samuel DUPUY</a:t>
                      </a:r>
                      <a:endParaRPr b="0" lang="fr-FR" sz="1600" spc="-1" strike="noStrike">
                        <a:solidFill>
                          <a:srgbClr val="000000"/>
                        </a:solidFill>
                        <a:latin typeface="Arial"/>
                      </a:endParaRPr>
                    </a:p>
                    <a:p>
                      <a:pPr algn="ctr">
                        <a:lnSpc>
                          <a:spcPct val="100000"/>
                        </a:lnSpc>
                        <a:tabLst>
                          <a:tab algn="l" pos="408240"/>
                        </a:tabLst>
                      </a:pPr>
                      <a:r>
                        <a:rPr b="0" lang="fr-FR" sz="1600" spc="-1" strike="noStrike">
                          <a:solidFill>
                            <a:srgbClr val="818386"/>
                          </a:solidFill>
                          <a:latin typeface="Tahoma"/>
                          <a:ea typeface="Tahoma"/>
                        </a:rPr>
                        <a:t>Directeur projets</a:t>
                      </a:r>
                      <a:endParaRPr b="0" lang="fr-FR" sz="1600" spc="-1" strike="noStrike">
                        <a:solidFill>
                          <a:srgbClr val="000000"/>
                        </a:solidFill>
                        <a:latin typeface="Arial"/>
                      </a:endParaRPr>
                    </a:p>
                    <a:p>
                      <a:pPr algn="ctr">
                        <a:lnSpc>
                          <a:spcPct val="100000"/>
                        </a:lnSpc>
                        <a:tabLst>
                          <a:tab algn="l" pos="408240"/>
                        </a:tabLst>
                      </a:pPr>
                      <a:r>
                        <a:rPr b="0" lang="fr-FR" sz="1600" spc="-1" strike="noStrike">
                          <a:solidFill>
                            <a:srgbClr val="818386"/>
                          </a:solidFill>
                          <a:latin typeface="Tahoma"/>
                          <a:ea typeface="Tahoma"/>
                        </a:rPr>
                        <a:t>sdupuy@viralgames.fr</a:t>
                      </a:r>
                      <a:endParaRPr b="0" lang="fr-FR" sz="1600" spc="-1" strike="noStrike">
                        <a:solidFill>
                          <a:srgbClr val="000000"/>
                        </a:solidFill>
                        <a:latin typeface="Arial"/>
                      </a:endParaRPr>
                    </a:p>
                    <a:p>
                      <a:pPr algn="ctr">
                        <a:lnSpc>
                          <a:spcPct val="100000"/>
                        </a:lnSpc>
                        <a:tabLst>
                          <a:tab algn="l" pos="408240"/>
                        </a:tabLst>
                      </a:pPr>
                      <a:r>
                        <a:rPr b="0" lang="fr-FR" sz="1600" spc="-1" strike="noStrike">
                          <a:solidFill>
                            <a:srgbClr val="818386"/>
                          </a:solidFill>
                          <a:latin typeface="Tahoma"/>
                          <a:ea typeface="Tahoma"/>
                        </a:rPr>
                        <a:t>Tél : 09 51 22 96 88</a:t>
                      </a:r>
                      <a:endParaRPr b="0" lang="fr-FR" sz="1600" spc="-1" strike="noStrike">
                        <a:solidFill>
                          <a:srgbClr val="000000"/>
                        </a:solidFill>
                        <a:latin typeface="Arial"/>
                      </a:endParaRPr>
                    </a:p>
                    <a:p>
                      <a:pPr algn="ctr">
                        <a:lnSpc>
                          <a:spcPct val="100000"/>
                        </a:lnSpc>
                        <a:tabLst>
                          <a:tab algn="l" pos="408240"/>
                        </a:tabLst>
                      </a:pPr>
                      <a:r>
                        <a:rPr b="0" lang="fr-FR" sz="1600" spc="-1" strike="noStrike">
                          <a:solidFill>
                            <a:srgbClr val="818386"/>
                          </a:solidFill>
                          <a:latin typeface="Tahoma"/>
                          <a:ea typeface="Tahoma"/>
                        </a:rPr>
                        <a:t>Mob : 06 15 93 67 21</a:t>
                      </a:r>
                      <a:endParaRPr b="0" lang="fr-FR" sz="1600" spc="-1" strike="noStrike">
                        <a:solidFill>
                          <a:srgbClr val="000000"/>
                        </a:solidFill>
                        <a:latin typeface="Arial"/>
                      </a:endParaRPr>
                    </a:p>
                  </a:txBody>
                  <a:tcPr anchor="t" marL="91440" marR="91440">
                    <a:lnL w="12240">
                      <a:noFill/>
                      <a:prstDash val="solid"/>
                    </a:lnL>
                    <a:lnR w="12240">
                      <a:noFill/>
                      <a:prstDash val="solid"/>
                    </a:lnR>
                    <a:lnT w="12240">
                      <a:noFill/>
                      <a:prstDash val="solid"/>
                    </a:lnT>
                    <a:lnB w="12240">
                      <a:noFill/>
                      <a:prstDash val="solid"/>
                    </a:lnB>
                    <a:noFill/>
                  </a:tcPr>
                </a:tc>
              </a:tr>
              <a:tr h="1548000">
                <a:tc>
                  <a:txBody>
                    <a:bodyPr anchor="t">
                      <a:noAutofit/>
                    </a:bodyPr>
                    <a:p>
                      <a:pPr algn="ctr">
                        <a:lnSpc>
                          <a:spcPct val="100000"/>
                        </a:lnSpc>
                        <a:tabLst>
                          <a:tab algn="l" pos="408240"/>
                        </a:tabLst>
                      </a:pPr>
                      <a:r>
                        <a:rPr b="1" lang="fr-FR" sz="1600" spc="-1" strike="noStrike">
                          <a:solidFill>
                            <a:srgbClr val="e16c00"/>
                          </a:solidFill>
                          <a:latin typeface="Tahoma"/>
                          <a:ea typeface="Tahoma"/>
                        </a:rPr>
                        <a:t>Agence Paris</a:t>
                      </a:r>
                      <a:endParaRPr b="0" lang="fr-FR" sz="1600" spc="-1" strike="noStrike">
                        <a:solidFill>
                          <a:srgbClr val="000000"/>
                        </a:solidFill>
                        <a:latin typeface="Arial"/>
                      </a:endParaRPr>
                    </a:p>
                    <a:p>
                      <a:pPr algn="ctr">
                        <a:lnSpc>
                          <a:spcPct val="100000"/>
                        </a:lnSpc>
                        <a:tabLst>
                          <a:tab algn="l" pos="408240"/>
                        </a:tabLst>
                      </a:pPr>
                      <a:r>
                        <a:rPr b="0" lang="fr-FR" sz="1600" spc="-1" strike="noStrike">
                          <a:solidFill>
                            <a:srgbClr val="818386"/>
                          </a:solidFill>
                          <a:latin typeface="Tahoma"/>
                          <a:ea typeface="Tahoma"/>
                        </a:rPr>
                        <a:t>11 Rue d’Orléans</a:t>
                      </a:r>
                      <a:endParaRPr b="0" lang="fr-FR" sz="1600" spc="-1" strike="noStrike">
                        <a:solidFill>
                          <a:srgbClr val="000000"/>
                        </a:solidFill>
                        <a:latin typeface="Arial"/>
                      </a:endParaRPr>
                    </a:p>
                    <a:p>
                      <a:pPr algn="ctr">
                        <a:lnSpc>
                          <a:spcPct val="100000"/>
                        </a:lnSpc>
                        <a:tabLst>
                          <a:tab algn="l" pos="408240"/>
                        </a:tabLst>
                      </a:pPr>
                      <a:r>
                        <a:rPr b="0" lang="fr-FR" sz="1600" spc="-1" strike="noStrike">
                          <a:solidFill>
                            <a:srgbClr val="818386"/>
                          </a:solidFill>
                          <a:latin typeface="Tahoma"/>
                          <a:ea typeface="Tahoma"/>
                        </a:rPr>
                        <a:t>92 210 SAINT CLOUD</a:t>
                      </a:r>
                      <a:endParaRPr b="0" lang="fr-FR" sz="1600" spc="-1" strike="noStrike">
                        <a:solidFill>
                          <a:srgbClr val="000000"/>
                        </a:solidFill>
                        <a:latin typeface="Arial"/>
                      </a:endParaRPr>
                    </a:p>
                    <a:p>
                      <a:pPr algn="ctr">
                        <a:lnSpc>
                          <a:spcPct val="100000"/>
                        </a:lnSpc>
                        <a:tabLst>
                          <a:tab algn="l" pos="408240"/>
                        </a:tabLst>
                      </a:pPr>
                      <a:endParaRPr b="0" lang="fr-FR" sz="1600" spc="-1" strike="noStrike">
                        <a:solidFill>
                          <a:srgbClr val="000000"/>
                        </a:solidFill>
                        <a:latin typeface="Arial"/>
                      </a:endParaRPr>
                    </a:p>
                  </a:txBody>
                  <a:tcPr anchor="t" marL="91440" marR="91440">
                    <a:lnL w="12240">
                      <a:noFill/>
                      <a:prstDash val="solid"/>
                    </a:lnL>
                    <a:lnR w="12240">
                      <a:noFill/>
                      <a:prstDash val="solid"/>
                    </a:lnR>
                    <a:lnT w="12240">
                      <a:noFill/>
                      <a:prstDash val="solid"/>
                    </a:lnT>
                    <a:lnB w="12240">
                      <a:noFill/>
                      <a:prstDash val="solid"/>
                    </a:lnB>
                    <a:noFill/>
                  </a:tcPr>
                </a:tc>
              </a:tr>
            </a:tbl>
          </a:graphicData>
        </a:graphic>
      </p:graphicFrame>
      <p:pic>
        <p:nvPicPr>
          <p:cNvPr id="387" name="Picture 3" descr="C:\Users\Mathilde\Downloads\logo_baseline.png"/>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p:blipFill>
        <p:spPr>
          <a:xfrm>
            <a:off x="3132000" y="980640"/>
            <a:ext cx="5315040" cy="91260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CustomShape 11"/>
          <p:cNvSpPr/>
          <p:nvPr/>
        </p:nvSpPr>
        <p:spPr>
          <a:xfrm>
            <a:off x="457200" y="274680"/>
            <a:ext cx="8259480" cy="11293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Conception préliminaire</a:t>
            </a:r>
            <a:endParaRPr b="0" lang="fr-FR" sz="2400" spc="-1" strike="noStrike">
              <a:solidFill>
                <a:srgbClr val="000000"/>
              </a:solidFill>
              <a:latin typeface="Arial"/>
            </a:endParaRPr>
          </a:p>
        </p:txBody>
      </p:sp>
      <p:sp>
        <p:nvSpPr>
          <p:cNvPr id="136" name="Line 10"/>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137" name="Picture 2_ 9" descr="C:\wamp\www\VIRALGAMES_2012-Corporate\Graphs\Sources\Images\vague_bordure.png"/>
          <p:cNvPicPr/>
          <p:nvPr/>
        </p:nvPicPr>
        <p:blipFill>
          <a:blip r:embed="rId1"/>
          <a:stretch/>
        </p:blipFill>
        <p:spPr>
          <a:xfrm>
            <a:off x="8316360" y="0"/>
            <a:ext cx="813960" cy="6844320"/>
          </a:xfrm>
          <a:prstGeom prst="rect">
            <a:avLst/>
          </a:prstGeom>
          <a:ln w="0">
            <a:noFill/>
          </a:ln>
        </p:spPr>
      </p:pic>
      <p:sp>
        <p:nvSpPr>
          <p:cNvPr id="138" name="CustomShape 47"/>
          <p:cNvSpPr/>
          <p:nvPr/>
        </p:nvSpPr>
        <p:spPr>
          <a:xfrm>
            <a:off x="6553080" y="6356520"/>
            <a:ext cx="2120040" cy="35136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188F2C73-2DFF-4DA1-AE28-6ECB08982DA4}"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139" name="CustomShape 48"/>
          <p:cNvSpPr/>
          <p:nvPr/>
        </p:nvSpPr>
        <p:spPr>
          <a:xfrm>
            <a:off x="540000" y="1386000"/>
            <a:ext cx="7733880" cy="5047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fr-FR" sz="1600" spc="-1" strike="noStrike">
                <a:solidFill>
                  <a:srgbClr val="000000"/>
                </a:solidFill>
                <a:latin typeface="Arial"/>
                <a:ea typeface="DejaVu Sans"/>
              </a:rPr>
              <a:t>Types de jeu :</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Arial"/>
                <a:ea typeface="DejaVu Sans"/>
              </a:rPr>
              <a:t>- </a:t>
            </a:r>
            <a:r>
              <a:rPr b="1" lang="fr-FR" sz="1600" spc="-1" strike="noStrike">
                <a:solidFill>
                  <a:srgbClr val="000000"/>
                </a:solidFill>
                <a:latin typeface="Arial"/>
                <a:ea typeface="DejaVu Sans"/>
              </a:rPr>
              <a:t>conversationnel</a:t>
            </a:r>
            <a:r>
              <a:rPr b="0" lang="fr-FR" sz="1600" spc="-1" strike="noStrike">
                <a:solidFill>
                  <a:srgbClr val="000000"/>
                </a:solidFill>
                <a:latin typeface="Arial"/>
                <a:ea typeface="DejaVu Sans"/>
              </a:rPr>
              <a:t> : l’histoire se déroule sous forme de dialogues « à la manière de WhatsApp » entre différents protagonistes. Le joueur interagit en choisissant parmi des réponses prédéfinies. Au fil des conversations le joueur peut voir des images, des vidéos, du son + le jeu de type point &amp; clic.</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Arial"/>
                <a:ea typeface="DejaVu Sans"/>
              </a:rPr>
              <a:t>- </a:t>
            </a:r>
            <a:r>
              <a:rPr b="1" lang="fr-FR" sz="1600" spc="-1" strike="noStrike">
                <a:solidFill>
                  <a:srgbClr val="000000"/>
                </a:solidFill>
                <a:latin typeface="Arial"/>
                <a:ea typeface="DejaVu Sans"/>
              </a:rPr>
              <a:t>point &amp; clic</a:t>
            </a:r>
            <a:r>
              <a:rPr b="0" lang="fr-FR" sz="1600" spc="-1" strike="noStrike">
                <a:solidFill>
                  <a:srgbClr val="000000"/>
                </a:solidFill>
                <a:latin typeface="Arial"/>
                <a:ea typeface="DejaVu Sans"/>
              </a:rPr>
              <a:t> : pour certaines phases du jeu, celles plus « éducationnelles », le point &amp; clic permet de simuler l’action. Par exemple le joueur devra prendre le câble et le brancher sur la voiture, etc.</a:t>
            </a:r>
            <a:endParaRPr b="0" lang="fr-FR" sz="1600" spc="-1" strike="noStrike">
              <a:solidFill>
                <a:srgbClr val="000000"/>
              </a:solidFill>
              <a:latin typeface="Arial"/>
            </a:endParaRPr>
          </a:p>
          <a:p>
            <a:pPr>
              <a:lnSpc>
                <a:spcPct val="100000"/>
              </a:lnSpc>
            </a:pPr>
            <a:endParaRPr b="0" lang="fr-FR" sz="1600" spc="-1" strike="noStrike">
              <a:solidFill>
                <a:srgbClr val="000000"/>
              </a:solidFill>
              <a:latin typeface="Arial"/>
            </a:endParaRPr>
          </a:p>
          <a:p>
            <a:pPr>
              <a:lnSpc>
                <a:spcPct val="100000"/>
              </a:lnSpc>
            </a:pPr>
            <a:r>
              <a:rPr b="1" lang="fr-FR" sz="1600" spc="-1" strike="noStrike">
                <a:solidFill>
                  <a:srgbClr val="000000"/>
                </a:solidFill>
                <a:latin typeface="Arial"/>
                <a:ea typeface="DejaVu Sans"/>
              </a:rPr>
              <a:t>Genre : </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Arial"/>
                <a:ea typeface="DejaVu Sans"/>
              </a:rPr>
              <a:t>- espionnage, action, cf. MISSION IMPOSSIBLE, tout en restant « léger »</a:t>
            </a:r>
            <a:endParaRPr b="0" lang="fr-FR" sz="1600" spc="-1" strike="noStrike">
              <a:solidFill>
                <a:srgbClr val="000000"/>
              </a:solidFill>
              <a:latin typeface="Arial"/>
            </a:endParaRPr>
          </a:p>
          <a:p>
            <a:pPr>
              <a:lnSpc>
                <a:spcPct val="100000"/>
              </a:lnSpc>
            </a:pPr>
            <a:endParaRPr b="0" lang="fr-FR" sz="1600" spc="-1" strike="noStrike">
              <a:solidFill>
                <a:srgbClr val="000000"/>
              </a:solidFill>
              <a:latin typeface="Arial"/>
            </a:endParaRPr>
          </a:p>
          <a:p>
            <a:pPr>
              <a:lnSpc>
                <a:spcPct val="100000"/>
              </a:lnSpc>
            </a:pPr>
            <a:r>
              <a:rPr b="1" lang="fr-FR" sz="1600" spc="-1" strike="noStrike">
                <a:solidFill>
                  <a:srgbClr val="000000"/>
                </a:solidFill>
                <a:latin typeface="Arial"/>
                <a:ea typeface="DejaVu Sans"/>
              </a:rPr>
              <a:t>Ton :</a:t>
            </a:r>
            <a:r>
              <a:rPr b="0" lang="fr-FR" sz="1600" spc="-1" strike="noStrike">
                <a:solidFill>
                  <a:srgbClr val="000000"/>
                </a:solidFill>
                <a:latin typeface="Arial"/>
                <a:ea typeface="DejaVu Sans"/>
              </a:rPr>
              <a:t> tutoiement. Un personnage masculin + un féminin pour incarner les 2 genres.</a:t>
            </a:r>
            <a:endParaRPr b="0" lang="fr-FR" sz="1600" spc="-1" strike="noStrike">
              <a:solidFill>
                <a:srgbClr val="000000"/>
              </a:solidFill>
              <a:latin typeface="Arial"/>
            </a:endParaRPr>
          </a:p>
          <a:p>
            <a:pPr>
              <a:lnSpc>
                <a:spcPct val="100000"/>
              </a:lnSpc>
            </a:pPr>
            <a:endParaRPr b="0" lang="fr-FR" sz="1600" spc="-1" strike="noStrike">
              <a:solidFill>
                <a:srgbClr val="000000"/>
              </a:solidFill>
              <a:latin typeface="Arial"/>
            </a:endParaRPr>
          </a:p>
          <a:p>
            <a:pPr>
              <a:lnSpc>
                <a:spcPct val="100000"/>
              </a:lnSpc>
            </a:pPr>
            <a:r>
              <a:rPr b="1" lang="fr-FR" sz="1600" spc="-1" strike="noStrike">
                <a:solidFill>
                  <a:srgbClr val="000000"/>
                </a:solidFill>
                <a:latin typeface="Arial"/>
                <a:ea typeface="DejaVu Sans"/>
              </a:rPr>
              <a:t>Style graphique</a:t>
            </a:r>
            <a:r>
              <a:rPr b="0" lang="fr-FR" sz="1600" spc="-1" strike="noStrike">
                <a:solidFill>
                  <a:srgbClr val="000000"/>
                </a:solidFill>
                <a:latin typeface="Arial"/>
                <a:ea typeface="DejaVu Sans"/>
              </a:rPr>
              <a:t> : se conformer à la charte Orange. </a:t>
            </a:r>
            <a:r>
              <a:rPr b="0" lang="fr-FR" sz="1600" spc="-1" strike="noStrike">
                <a:solidFill>
                  <a:srgbClr val="000000"/>
                </a:solidFill>
                <a:highlight>
                  <a:srgbClr val="ffff00"/>
                </a:highlight>
                <a:latin typeface="Arial"/>
                <a:ea typeface="DejaVu Sans"/>
              </a:rPr>
              <a:t>À fournir à ViralGames.</a:t>
            </a:r>
            <a:endParaRPr b="0" lang="fr-FR" sz="1600" spc="-1" strike="noStrike">
              <a:solidFill>
                <a:srgbClr val="000000"/>
              </a:solidFill>
              <a:latin typeface="Arial"/>
            </a:endParaRPr>
          </a:p>
          <a:p>
            <a:pPr>
              <a:lnSpc>
                <a:spcPct val="100000"/>
              </a:lnSpc>
            </a:pPr>
            <a:endParaRPr b="0" lang="fr-FR" sz="1600" spc="-1" strike="noStrike">
              <a:solidFill>
                <a:srgbClr val="000000"/>
              </a:solidFill>
              <a:latin typeface="Arial"/>
            </a:endParaRPr>
          </a:p>
          <a:p>
            <a:pPr>
              <a:lnSpc>
                <a:spcPct val="100000"/>
              </a:lnSpc>
            </a:pPr>
            <a:r>
              <a:rPr b="1" lang="fr-FR" sz="1600" spc="-1" strike="noStrike">
                <a:solidFill>
                  <a:srgbClr val="000000"/>
                </a:solidFill>
                <a:latin typeface="Arial"/>
                <a:ea typeface="DejaVu Sans"/>
              </a:rPr>
              <a:t>Pédagogie : </a:t>
            </a:r>
            <a:r>
              <a:rPr b="0" lang="fr-FR" sz="1600" spc="-1" strike="noStrike">
                <a:solidFill>
                  <a:srgbClr val="000000"/>
                </a:solidFill>
                <a:latin typeface="Arial"/>
                <a:ea typeface="DejaVu Sans"/>
              </a:rPr>
              <a:t>il s’agit d’un dispositif de découverte / initiation, pas d’évaluation des connaissances.</a:t>
            </a:r>
            <a:endParaRPr b="0" lang="fr-FR" sz="1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CustomShape 50"/>
          <p:cNvSpPr/>
          <p:nvPr/>
        </p:nvSpPr>
        <p:spPr>
          <a:xfrm>
            <a:off x="457200" y="274680"/>
            <a:ext cx="8259480" cy="11293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Scénarios à modéliser</a:t>
            </a:r>
            <a:endParaRPr b="0" lang="fr-FR" sz="2400" spc="-1" strike="noStrike">
              <a:solidFill>
                <a:srgbClr val="000000"/>
              </a:solidFill>
              <a:latin typeface="Arial"/>
            </a:endParaRPr>
          </a:p>
        </p:txBody>
      </p:sp>
      <p:sp>
        <p:nvSpPr>
          <p:cNvPr id="141" name="Line 11"/>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142" name="Picture 2_ 10" descr="C:\wamp\www\VIRALGAMES_2012-Corporate\Graphs\Sources\Images\vague_bordure.png"/>
          <p:cNvPicPr/>
          <p:nvPr/>
        </p:nvPicPr>
        <p:blipFill>
          <a:blip r:embed="rId1"/>
          <a:stretch/>
        </p:blipFill>
        <p:spPr>
          <a:xfrm>
            <a:off x="8316360" y="0"/>
            <a:ext cx="813960" cy="6844320"/>
          </a:xfrm>
          <a:prstGeom prst="rect">
            <a:avLst/>
          </a:prstGeom>
          <a:ln w="0">
            <a:noFill/>
          </a:ln>
        </p:spPr>
      </p:pic>
      <p:sp>
        <p:nvSpPr>
          <p:cNvPr id="143" name="CustomShape 51"/>
          <p:cNvSpPr/>
          <p:nvPr/>
        </p:nvSpPr>
        <p:spPr>
          <a:xfrm>
            <a:off x="6553080" y="6356520"/>
            <a:ext cx="2120040" cy="35136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A7371E23-0A9F-406A-BF1A-41FDEFB9CEBA}"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144" name="CustomShape 52"/>
          <p:cNvSpPr/>
          <p:nvPr/>
        </p:nvSpPr>
        <p:spPr>
          <a:xfrm>
            <a:off x="540000" y="1386000"/>
            <a:ext cx="7733880" cy="5047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fr-FR" sz="1600" spc="-1" strike="noStrike">
                <a:solidFill>
                  <a:srgbClr val="000000"/>
                </a:solidFill>
                <a:latin typeface="Arial"/>
                <a:ea typeface="DejaVu Sans"/>
              </a:rPr>
              <a:t>je prépare mon déplacement</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Arial"/>
                <a:ea typeface="DejaVu Sans"/>
              </a:rPr>
              <a:t>- je réserve mon véhicule : point &amp; click simulation des écrans de OAP</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Arial"/>
                <a:ea typeface="DejaVu Sans"/>
              </a:rPr>
              <a:t>- je définis mon parcours : p&amp;c simulation des écrans de ZeWatt + ZeWatt Orange</a:t>
            </a:r>
            <a:endParaRPr b="0" lang="fr-FR" sz="1600" spc="-1" strike="noStrike">
              <a:solidFill>
                <a:srgbClr val="000000"/>
              </a:solidFill>
              <a:latin typeface="Arial"/>
            </a:endParaRPr>
          </a:p>
          <a:p>
            <a:pPr>
              <a:lnSpc>
                <a:spcPct val="100000"/>
              </a:lnSpc>
            </a:pPr>
            <a:endParaRPr b="0" lang="fr-FR" sz="1600" spc="-1" strike="noStrike">
              <a:solidFill>
                <a:srgbClr val="000000"/>
              </a:solidFill>
              <a:latin typeface="Arial"/>
            </a:endParaRPr>
          </a:p>
          <a:p>
            <a:pPr>
              <a:lnSpc>
                <a:spcPct val="100000"/>
              </a:lnSpc>
            </a:pPr>
            <a:r>
              <a:rPr b="1" lang="fr-FR" sz="1600" spc="-1" strike="noStrike">
                <a:solidFill>
                  <a:srgbClr val="000000"/>
                </a:solidFill>
                <a:latin typeface="Arial"/>
                <a:ea typeface="DejaVu Sans"/>
              </a:rPr>
              <a:t>je prends le véhicule en main : </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Arial"/>
                <a:ea typeface="DejaVu Sans"/>
              </a:rPr>
              <a:t>- p&amp;c j’utilise mon smartphone pour débloquer la voiture, je débranche, etc.</a:t>
            </a:r>
            <a:endParaRPr b="0" lang="fr-FR" sz="1600" spc="-1" strike="noStrike">
              <a:solidFill>
                <a:srgbClr val="000000"/>
              </a:solidFill>
              <a:latin typeface="Arial"/>
            </a:endParaRPr>
          </a:p>
          <a:p>
            <a:pPr>
              <a:lnSpc>
                <a:spcPct val="100000"/>
              </a:lnSpc>
            </a:pPr>
            <a:endParaRPr b="0" lang="fr-FR" sz="1600" spc="-1" strike="noStrike">
              <a:solidFill>
                <a:srgbClr val="000000"/>
              </a:solidFill>
              <a:latin typeface="Arial"/>
            </a:endParaRPr>
          </a:p>
          <a:p>
            <a:pPr>
              <a:lnSpc>
                <a:spcPct val="100000"/>
              </a:lnSpc>
            </a:pPr>
            <a:r>
              <a:rPr b="1" lang="fr-FR" sz="1600" spc="-1" strike="noStrike">
                <a:solidFill>
                  <a:srgbClr val="000000"/>
                </a:solidFill>
                <a:latin typeface="Arial"/>
                <a:ea typeface="DejaVu Sans"/>
              </a:rPr>
              <a:t>je roule :</a:t>
            </a:r>
            <a:r>
              <a:rPr b="0" lang="fr-FR" sz="1600" spc="-1" strike="noStrike">
                <a:solidFill>
                  <a:srgbClr val="000000"/>
                </a:solidFill>
                <a:latin typeface="Arial"/>
                <a:ea typeface="DejaVu Sans"/>
              </a:rPr>
              <a:t> un imprévu arrive : je dois utiliser ZeWatt pour faire une recharge :</a:t>
            </a:r>
            <a:br>
              <a:rPr sz="1600"/>
            </a:br>
            <a:r>
              <a:rPr b="0" lang="fr-FR" sz="1600" spc="-1" strike="noStrike">
                <a:solidFill>
                  <a:srgbClr val="000000"/>
                </a:solidFill>
                <a:latin typeface="Arial"/>
                <a:ea typeface="DejaVu Sans"/>
              </a:rPr>
              <a:t>conversation avec écrans de ZeWatt pour trouver une borne publique</a:t>
            </a:r>
            <a:endParaRPr b="0" lang="fr-FR" sz="1600" spc="-1" strike="noStrike">
              <a:solidFill>
                <a:srgbClr val="000000"/>
              </a:solidFill>
              <a:latin typeface="Arial"/>
            </a:endParaRPr>
          </a:p>
          <a:p>
            <a:pPr>
              <a:lnSpc>
                <a:spcPct val="100000"/>
              </a:lnSpc>
            </a:pPr>
            <a:endParaRPr b="0" lang="fr-FR" sz="1600" spc="-1" strike="noStrike">
              <a:solidFill>
                <a:srgbClr val="000000"/>
              </a:solidFill>
              <a:latin typeface="Arial"/>
            </a:endParaRPr>
          </a:p>
          <a:p>
            <a:pPr>
              <a:lnSpc>
                <a:spcPct val="100000"/>
              </a:lnSpc>
            </a:pPr>
            <a:r>
              <a:rPr b="1" lang="fr-FR" sz="1600" spc="-1" strike="noStrike">
                <a:solidFill>
                  <a:srgbClr val="000000"/>
                </a:solidFill>
                <a:latin typeface="Arial"/>
                <a:ea typeface="DejaVu Sans"/>
              </a:rPr>
              <a:t>J’arrive à la borne publique</a:t>
            </a:r>
            <a:r>
              <a:rPr b="0" lang="fr-FR" sz="1600" spc="-1" strike="noStrike">
                <a:solidFill>
                  <a:srgbClr val="000000"/>
                </a:solidFill>
                <a:latin typeface="Arial"/>
                <a:ea typeface="DejaVu Sans"/>
              </a:rPr>
              <a:t> : p&amp;c mise en charge + repartir</a:t>
            </a:r>
            <a:endParaRPr b="0" lang="fr-FR" sz="1600" spc="-1" strike="noStrike">
              <a:solidFill>
                <a:srgbClr val="000000"/>
              </a:solidFill>
              <a:latin typeface="Arial"/>
            </a:endParaRPr>
          </a:p>
          <a:p>
            <a:pPr>
              <a:lnSpc>
                <a:spcPct val="100000"/>
              </a:lnSpc>
            </a:pPr>
            <a:endParaRPr b="0" lang="fr-FR" sz="1600" spc="-1" strike="noStrike">
              <a:solidFill>
                <a:srgbClr val="000000"/>
              </a:solidFill>
              <a:latin typeface="Arial"/>
            </a:endParaRPr>
          </a:p>
          <a:p>
            <a:pPr>
              <a:lnSpc>
                <a:spcPct val="100000"/>
              </a:lnSpc>
            </a:pPr>
            <a:r>
              <a:rPr b="1" lang="fr-FR" sz="1600" spc="-1" strike="noStrike">
                <a:solidFill>
                  <a:srgbClr val="000000"/>
                </a:solidFill>
                <a:latin typeface="Arial"/>
                <a:ea typeface="DejaVu Sans"/>
              </a:rPr>
              <a:t>J’ai fini mon trajet, je suis à la borne orange, je quitte le véhicule</a:t>
            </a:r>
            <a:r>
              <a:rPr b="0" lang="fr-FR" sz="1600" spc="-1" strike="noStrike">
                <a:solidFill>
                  <a:srgbClr val="000000"/>
                </a:solidFill>
                <a:latin typeface="Arial"/>
                <a:ea typeface="DejaVu Sans"/>
              </a:rPr>
              <a:t> : </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Arial"/>
                <a:ea typeface="DejaVu Sans"/>
              </a:rPr>
              <a:t>p&amp;c fin trajet + je quitte le véhicule</a:t>
            </a:r>
            <a:endParaRPr b="0" lang="fr-FR" sz="1600" spc="-1" strike="noStrike">
              <a:solidFill>
                <a:srgbClr val="000000"/>
              </a:solidFill>
              <a:latin typeface="Arial"/>
            </a:endParaRPr>
          </a:p>
          <a:p>
            <a:pPr>
              <a:lnSpc>
                <a:spcPct val="100000"/>
              </a:lnSpc>
            </a:pPr>
            <a:endParaRPr b="0" lang="fr-FR" sz="1600" spc="-1" strike="noStrike">
              <a:solidFill>
                <a:srgbClr val="000000"/>
              </a:solidFill>
              <a:latin typeface="Arial"/>
            </a:endParaRPr>
          </a:p>
          <a:p>
            <a:pPr>
              <a:lnSpc>
                <a:spcPct val="100000"/>
              </a:lnSpc>
            </a:pPr>
            <a:r>
              <a:rPr b="0" lang="fr-FR" sz="1600" spc="-1" strike="noStrike">
                <a:solidFill>
                  <a:srgbClr val="000000"/>
                </a:solidFill>
                <a:latin typeface="Arial"/>
                <a:ea typeface="DejaVu Sans"/>
              </a:rPr>
              <a:t>Tous les points &amp; click sont reliés entre eux par des conversations entre les personnages.</a:t>
            </a:r>
            <a:endParaRPr b="0" lang="fr-FR" sz="1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CustomShape 89"/>
          <p:cNvSpPr/>
          <p:nvPr/>
        </p:nvSpPr>
        <p:spPr>
          <a:xfrm>
            <a:off x="457200" y="274680"/>
            <a:ext cx="8259480" cy="11293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Messages /sensibilisation pédagogiques</a:t>
            </a:r>
            <a:endParaRPr b="0" lang="fr-FR" sz="2400" spc="-1" strike="noStrike">
              <a:solidFill>
                <a:srgbClr val="000000"/>
              </a:solidFill>
              <a:latin typeface="Arial"/>
            </a:endParaRPr>
          </a:p>
        </p:txBody>
      </p:sp>
      <p:sp>
        <p:nvSpPr>
          <p:cNvPr id="146" name="Line 21"/>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147" name="Picture 2_ 20" descr="C:\wamp\www\VIRALGAMES_2012-Corporate\Graphs\Sources\Images\vague_bordure.png"/>
          <p:cNvPicPr/>
          <p:nvPr/>
        </p:nvPicPr>
        <p:blipFill>
          <a:blip r:embed="rId1"/>
          <a:stretch/>
        </p:blipFill>
        <p:spPr>
          <a:xfrm>
            <a:off x="8316360" y="0"/>
            <a:ext cx="813960" cy="6844320"/>
          </a:xfrm>
          <a:prstGeom prst="rect">
            <a:avLst/>
          </a:prstGeom>
          <a:ln w="0">
            <a:noFill/>
          </a:ln>
        </p:spPr>
      </p:pic>
      <p:sp>
        <p:nvSpPr>
          <p:cNvPr id="148" name="CustomShape 90"/>
          <p:cNvSpPr/>
          <p:nvPr/>
        </p:nvSpPr>
        <p:spPr>
          <a:xfrm>
            <a:off x="6553080" y="6356520"/>
            <a:ext cx="2120040" cy="35136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6D608A31-AF2D-41D7-A9DE-5F7D5B4A8824}"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149" name="CustomShape 91"/>
          <p:cNvSpPr/>
          <p:nvPr/>
        </p:nvSpPr>
        <p:spPr>
          <a:xfrm>
            <a:off x="540000" y="1386000"/>
            <a:ext cx="7733880" cy="5047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fr-FR" sz="1600" spc="-1" strike="noStrike">
                <a:solidFill>
                  <a:srgbClr val="000000"/>
                </a:solidFill>
                <a:latin typeface="Arial"/>
                <a:ea typeface="DejaVu Sans"/>
              </a:rPr>
              <a:t>Boîte automatique</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Arial"/>
                <a:ea typeface="DejaVu Sans"/>
              </a:rPr>
              <a:t>- différentes localisation, signification des lettres (P, N, D, R, etc.)</a:t>
            </a:r>
            <a:endParaRPr b="0" lang="fr-FR" sz="1600" spc="-1" strike="noStrike">
              <a:solidFill>
                <a:srgbClr val="000000"/>
              </a:solidFill>
              <a:latin typeface="Arial"/>
            </a:endParaRPr>
          </a:p>
          <a:p>
            <a:pPr>
              <a:lnSpc>
                <a:spcPct val="100000"/>
              </a:lnSpc>
            </a:pPr>
            <a:endParaRPr b="0" lang="fr-FR" sz="1600" spc="-1" strike="noStrike">
              <a:solidFill>
                <a:srgbClr val="000000"/>
              </a:solidFill>
              <a:latin typeface="Arial"/>
            </a:endParaRPr>
          </a:p>
          <a:p>
            <a:pPr>
              <a:lnSpc>
                <a:spcPct val="100000"/>
              </a:lnSpc>
            </a:pPr>
            <a:r>
              <a:rPr b="1" lang="fr-FR" sz="1600" spc="-1" strike="noStrike">
                <a:solidFill>
                  <a:srgbClr val="000000"/>
                </a:solidFill>
                <a:latin typeface="Arial"/>
                <a:ea typeface="DejaVu Sans"/>
              </a:rPr>
              <a:t>ZeWatt permet d’accéder à 99% des bornes publiques</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Arial"/>
                <a:ea typeface="DejaVu Sans"/>
              </a:rPr>
              <a:t>- différents types de bornes avec différentes puissances, impact sur les temps de charges</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Arial"/>
                <a:ea typeface="DejaVu Sans"/>
              </a:rPr>
              <a:t>- utilisation des câbles de recharge (celui de la borne ou le câble de la voiture)</a:t>
            </a:r>
            <a:endParaRPr b="0" lang="fr-FR" sz="1600" spc="-1" strike="noStrike">
              <a:solidFill>
                <a:srgbClr val="000000"/>
              </a:solidFill>
              <a:latin typeface="Arial"/>
            </a:endParaRPr>
          </a:p>
          <a:p>
            <a:pPr>
              <a:lnSpc>
                <a:spcPct val="100000"/>
              </a:lnSpc>
            </a:pPr>
            <a:endParaRPr b="0" lang="fr-FR" sz="1600" spc="-1" strike="noStrike">
              <a:solidFill>
                <a:srgbClr val="000000"/>
              </a:solidFill>
              <a:latin typeface="Arial"/>
            </a:endParaRPr>
          </a:p>
          <a:p>
            <a:pPr>
              <a:lnSpc>
                <a:spcPct val="100000"/>
              </a:lnSpc>
            </a:pPr>
            <a:r>
              <a:rPr b="1" lang="fr-FR" sz="1600" spc="-1" strike="noStrike">
                <a:solidFill>
                  <a:srgbClr val="000000"/>
                </a:solidFill>
                <a:latin typeface="Arial"/>
                <a:ea typeface="DejaVu Sans"/>
              </a:rPr>
              <a:t>Confort de conduite</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Arial"/>
                <a:ea typeface="DejaVu Sans"/>
              </a:rPr>
              <a:t>- moins de fatigue, plus de sécurité</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Arial"/>
                <a:ea typeface="DejaVu Sans"/>
              </a:rPr>
              <a:t>- arrêt « forcé » rejoint les obligations de la sécurité routière</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Arial"/>
                <a:ea typeface="DejaVu Sans"/>
              </a:rPr>
              <a:t>- équipement et confort des véhicules</a:t>
            </a:r>
            <a:endParaRPr b="0" lang="fr-FR" sz="1600" spc="-1" strike="noStrike">
              <a:solidFill>
                <a:srgbClr val="000000"/>
              </a:solidFill>
              <a:latin typeface="Arial"/>
            </a:endParaRPr>
          </a:p>
          <a:p>
            <a:pPr>
              <a:lnSpc>
                <a:spcPct val="100000"/>
              </a:lnSpc>
            </a:pPr>
            <a:endParaRPr b="0" lang="fr-FR" sz="1600" spc="-1" strike="noStrike">
              <a:solidFill>
                <a:srgbClr val="000000"/>
              </a:solidFill>
              <a:latin typeface="Arial"/>
            </a:endParaRPr>
          </a:p>
          <a:p>
            <a:pPr>
              <a:lnSpc>
                <a:spcPct val="100000"/>
              </a:lnSpc>
            </a:pPr>
            <a:r>
              <a:rPr b="1" lang="fr-FR" sz="1600" spc="-1" strike="noStrike">
                <a:solidFill>
                  <a:srgbClr val="000000"/>
                </a:solidFill>
                <a:latin typeface="Arial"/>
                <a:ea typeface="DejaVu Sans"/>
              </a:rPr>
              <a:t>Ne pas trop insister sur l’angle écologique</a:t>
            </a:r>
            <a:endParaRPr b="0" lang="fr-FR" sz="1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CustomShape 9"/>
          <p:cNvSpPr/>
          <p:nvPr/>
        </p:nvSpPr>
        <p:spPr>
          <a:xfrm>
            <a:off x="457200" y="274680"/>
            <a:ext cx="8259480" cy="11293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Données collectées</a:t>
            </a:r>
            <a:endParaRPr b="0" lang="fr-FR" sz="2400" spc="-1" strike="noStrike">
              <a:solidFill>
                <a:srgbClr val="000000"/>
              </a:solidFill>
              <a:latin typeface="Arial"/>
            </a:endParaRPr>
          </a:p>
        </p:txBody>
      </p:sp>
      <p:sp>
        <p:nvSpPr>
          <p:cNvPr id="151" name="Line 8"/>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152" name="Picture 2_ 7" descr="C:\wamp\www\VIRALGAMES_2012-Corporate\Graphs\Sources\Images\vague_bordure.png"/>
          <p:cNvPicPr/>
          <p:nvPr/>
        </p:nvPicPr>
        <p:blipFill>
          <a:blip r:embed="rId1"/>
          <a:stretch/>
        </p:blipFill>
        <p:spPr>
          <a:xfrm>
            <a:off x="8316360" y="0"/>
            <a:ext cx="813960" cy="6844320"/>
          </a:xfrm>
          <a:prstGeom prst="rect">
            <a:avLst/>
          </a:prstGeom>
          <a:ln w="0">
            <a:noFill/>
          </a:ln>
        </p:spPr>
      </p:pic>
      <p:sp>
        <p:nvSpPr>
          <p:cNvPr id="153" name="CustomShape 38"/>
          <p:cNvSpPr/>
          <p:nvPr/>
        </p:nvSpPr>
        <p:spPr>
          <a:xfrm>
            <a:off x="6553080" y="6356520"/>
            <a:ext cx="2120040" cy="35136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24842EFD-4536-4E00-B121-2ABEB3CB985E}"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154" name="CustomShape 41"/>
          <p:cNvSpPr/>
          <p:nvPr/>
        </p:nvSpPr>
        <p:spPr>
          <a:xfrm>
            <a:off x="540000" y="1386000"/>
            <a:ext cx="7733880" cy="5047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fr-FR" sz="1600" spc="-1" strike="noStrike">
                <a:solidFill>
                  <a:srgbClr val="000000"/>
                </a:solidFill>
                <a:latin typeface="Arial"/>
                <a:ea typeface="DejaVu Sans"/>
              </a:rPr>
              <a:t>Pas de données personnelles collectées</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Arial"/>
                <a:ea typeface="DejaVu Sans"/>
              </a:rPr>
              <a:t>- le joueur conserve l’état de sa partie sur son navigateur. Il peut quitter le jeu et revenir au point où il en était resté.</a:t>
            </a:r>
            <a:endParaRPr b="0" lang="fr-FR" sz="1600" spc="-1" strike="noStrike">
              <a:solidFill>
                <a:srgbClr val="000000"/>
              </a:solidFill>
              <a:latin typeface="Arial"/>
            </a:endParaRPr>
          </a:p>
          <a:p>
            <a:pPr>
              <a:lnSpc>
                <a:spcPct val="100000"/>
              </a:lnSpc>
            </a:pPr>
            <a:endParaRPr b="0" lang="fr-FR" sz="1600" spc="-1" strike="noStrike">
              <a:solidFill>
                <a:srgbClr val="000000"/>
              </a:solidFill>
              <a:latin typeface="Arial"/>
            </a:endParaRPr>
          </a:p>
          <a:p>
            <a:pPr>
              <a:lnSpc>
                <a:spcPct val="100000"/>
              </a:lnSpc>
            </a:pPr>
            <a:r>
              <a:rPr b="1" lang="fr-FR" sz="1600" spc="-1" strike="noStrike">
                <a:solidFill>
                  <a:srgbClr val="000000"/>
                </a:solidFill>
                <a:latin typeface="Arial"/>
                <a:ea typeface="DejaVu Sans"/>
              </a:rPr>
              <a:t>Éventuellement</a:t>
            </a:r>
            <a:r>
              <a:rPr b="0" lang="fr-FR" sz="1600" spc="-1" strike="noStrike">
                <a:solidFill>
                  <a:srgbClr val="000000"/>
                </a:solidFill>
                <a:latin typeface="Arial"/>
                <a:ea typeface="DejaVu Sans"/>
              </a:rPr>
              <a:t> : email (notamment pour la phase de lancement si lots à gagner)</a:t>
            </a:r>
            <a:endParaRPr b="0" lang="fr-FR" sz="1600" spc="-1" strike="noStrike">
              <a:solidFill>
                <a:srgbClr val="000000"/>
              </a:solidFill>
              <a:latin typeface="Arial"/>
            </a:endParaRPr>
          </a:p>
          <a:p>
            <a:pPr>
              <a:lnSpc>
                <a:spcPct val="100000"/>
              </a:lnSpc>
            </a:pPr>
            <a:endParaRPr b="0" lang="fr-FR" sz="1600" spc="-1" strike="noStrike">
              <a:solidFill>
                <a:srgbClr val="000000"/>
              </a:solidFill>
              <a:latin typeface="Arial"/>
            </a:endParaRPr>
          </a:p>
          <a:p>
            <a:pPr>
              <a:lnSpc>
                <a:spcPct val="100000"/>
              </a:lnSpc>
            </a:pPr>
            <a:endParaRPr b="0" lang="fr-FR" sz="1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PlaceHolder 1"/>
          <p:cNvSpPr>
            <a:spLocks noGrp="1"/>
          </p:cNvSpPr>
          <p:nvPr>
            <p:ph/>
          </p:nvPr>
        </p:nvSpPr>
        <p:spPr>
          <a:xfrm>
            <a:off x="4376160" y="2781000"/>
            <a:ext cx="4767120" cy="635400"/>
          </a:xfrm>
          <a:prstGeom prst="rect">
            <a:avLst/>
          </a:prstGeom>
          <a:noFill/>
          <a:ln w="0">
            <a:noFill/>
          </a:ln>
        </p:spPr>
        <p:txBody>
          <a:bodyPr lIns="90000" rIns="90000" tIns="45000" bIns="45000" anchor="b">
            <a:normAutofit/>
          </a:bodyPr>
          <a:p>
            <a:pPr indent="0" algn="ctr">
              <a:lnSpc>
                <a:spcPct val="100000"/>
              </a:lnSpc>
              <a:spcBef>
                <a:spcPts val="601"/>
              </a:spcBef>
              <a:buNone/>
              <a:tabLst>
                <a:tab algn="l" pos="0"/>
              </a:tabLst>
            </a:pPr>
            <a:r>
              <a:rPr b="1" lang="fr-FR" sz="3000" spc="-1" strike="noStrike">
                <a:solidFill>
                  <a:srgbClr val="e16c00"/>
                </a:solidFill>
                <a:latin typeface="Tahoma"/>
                <a:ea typeface="Tahoma"/>
              </a:rPr>
              <a:t>Storyboard</a:t>
            </a:r>
            <a:endParaRPr b="0" lang="fr-FR" sz="3000" spc="-1" strike="noStrike">
              <a:solidFill>
                <a:srgbClr val="000000"/>
              </a:solidFill>
              <a:latin typeface="Arial"/>
            </a:endParaRPr>
          </a:p>
        </p:txBody>
      </p:sp>
      <p:cxnSp>
        <p:nvCxnSpPr>
          <p:cNvPr id="156" name="Connecteur droit 2"/>
          <p:cNvCxnSpPr/>
          <p:nvPr/>
        </p:nvCxnSpPr>
        <p:spPr>
          <a:xfrm>
            <a:off x="5220000" y="3501000"/>
            <a:ext cx="3169080" cy="720"/>
          </a:xfrm>
          <a:prstGeom prst="straightConnector1">
            <a:avLst/>
          </a:prstGeom>
          <a:ln w="12700">
            <a:solidFill>
              <a:srgbClr val="d9d9d9"/>
            </a:solidFill>
            <a:round/>
          </a:ln>
        </p:spPr>
      </p:cxnSp>
      <p:pic>
        <p:nvPicPr>
          <p:cNvPr id="157" name="Picture 4" descr="C:\Users\Mathilde\Downloads\smiley_partiegauche.png"/>
          <p:cNvPicPr/>
          <p:nvPr/>
        </p:nvPicPr>
        <p:blipFill>
          <a:blip r:embed="rId1"/>
          <a:stretch/>
        </p:blipFill>
        <p:spPr>
          <a:xfrm>
            <a:off x="0" y="575640"/>
            <a:ext cx="4499280" cy="5560920"/>
          </a:xfrm>
          <a:prstGeom prst="rect">
            <a:avLst/>
          </a:prstGeom>
          <a:ln w="0">
            <a:noFill/>
          </a:ln>
        </p:spPr>
      </p:pic>
      <p:sp>
        <p:nvSpPr>
          <p:cNvPr id="3" name="PlaceHolder 2"/>
          <p:cNvSpPr>
            <a:spLocks noGrp="1"/>
          </p:cNvSpPr>
          <p:nvPr>
            <p:ph type="sldNum" idx="2"/>
          </p:nvPr>
        </p:nvSpPr>
        <p:spPr/>
        <p:txBody>
          <a:bodyPr/>
          <a:p>
            <a:fld id="{D91A92C5-B1C9-4B95-AD8B-06DA943E0CD6}" type="slidenum">
              <a:t>7</a:t>
            </a:fld>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8" name="" descr=""/>
          <p:cNvPicPr/>
          <p:nvPr/>
        </p:nvPicPr>
        <p:blipFill>
          <a:blip r:embed="rId1"/>
          <a:stretch/>
        </p:blipFill>
        <p:spPr>
          <a:xfrm>
            <a:off x="360000" y="3780000"/>
            <a:ext cx="2699280" cy="2519280"/>
          </a:xfrm>
          <a:prstGeom prst="rect">
            <a:avLst/>
          </a:prstGeom>
          <a:ln w="0">
            <a:noFill/>
          </a:ln>
        </p:spPr>
      </p:pic>
      <p:sp>
        <p:nvSpPr>
          <p:cNvPr id="159" name="CustomShape 5"/>
          <p:cNvSpPr/>
          <p:nvPr/>
        </p:nvSpPr>
        <p:spPr>
          <a:xfrm>
            <a:off x="457200" y="274680"/>
            <a:ext cx="8259480" cy="11293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Accès page d’accueil</a:t>
            </a:r>
            <a:endParaRPr b="0" lang="fr-FR" sz="2400" spc="-1" strike="noStrike">
              <a:solidFill>
                <a:srgbClr val="000000"/>
              </a:solidFill>
              <a:latin typeface="Arial"/>
            </a:endParaRPr>
          </a:p>
        </p:txBody>
      </p:sp>
      <p:sp>
        <p:nvSpPr>
          <p:cNvPr id="160" name="Line 9"/>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161" name="Picture 2_ 8" descr="C:\wamp\www\VIRALGAMES_2012-Corporate\Graphs\Sources\Images\vague_bordure.png"/>
          <p:cNvPicPr/>
          <p:nvPr/>
        </p:nvPicPr>
        <p:blipFill>
          <a:blip r:embed="rId2"/>
          <a:stretch/>
        </p:blipFill>
        <p:spPr>
          <a:xfrm>
            <a:off x="8316360" y="0"/>
            <a:ext cx="813960" cy="6844320"/>
          </a:xfrm>
          <a:prstGeom prst="rect">
            <a:avLst/>
          </a:prstGeom>
          <a:ln w="0">
            <a:noFill/>
          </a:ln>
        </p:spPr>
      </p:pic>
      <p:sp>
        <p:nvSpPr>
          <p:cNvPr id="162" name="CustomShape 6"/>
          <p:cNvSpPr/>
          <p:nvPr/>
        </p:nvSpPr>
        <p:spPr>
          <a:xfrm>
            <a:off x="6553080" y="6356520"/>
            <a:ext cx="2120040" cy="35136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95EEDBE3-DABB-4330-B775-8336C5BF7B1F}"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163" name="CustomShape 10"/>
          <p:cNvSpPr/>
          <p:nvPr/>
        </p:nvSpPr>
        <p:spPr>
          <a:xfrm>
            <a:off x="4680000" y="1202760"/>
            <a:ext cx="2878920" cy="5194800"/>
          </a:xfrm>
          <a:prstGeom prst="rect">
            <a:avLst/>
          </a:prstGeom>
          <a:solidFill>
            <a:srgbClr val="cccccc"/>
          </a:solidFill>
          <a:ln w="10080">
            <a:solidFill>
              <a:srgbClr val="3465a4">
                <a:alpha val="0"/>
              </a:srgbClr>
            </a:solidFill>
            <a:prstDash val="sysDash"/>
            <a:round/>
          </a:ln>
        </p:spPr>
        <p:style>
          <a:lnRef idx="0"/>
          <a:fillRef idx="0"/>
          <a:effectRef idx="0"/>
          <a:fontRef idx="minor"/>
        </p:style>
        <p:txBody>
          <a:bodyPr lIns="90000" rIns="90000" tIns="45000" bIns="45000" anchor="t">
            <a:spAutoFit/>
          </a:bodyPr>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r>
              <a:rPr b="0" lang="fr-FR" sz="1800" spc="-1" strike="noStrike">
                <a:solidFill>
                  <a:srgbClr val="000000"/>
                </a:solidFill>
                <a:latin typeface="Arial"/>
                <a:ea typeface="DejaVu Sans"/>
              </a:rPr>
              <a:t>Logo Orange</a:t>
            </a:r>
            <a:endParaRPr b="0" lang="fr-FR" sz="1800" spc="-1" strike="noStrike">
              <a:solidFill>
                <a:srgbClr val="000000"/>
              </a:solidFill>
              <a:latin typeface="Arial"/>
            </a:endParaRPr>
          </a:p>
          <a:p>
            <a:pPr marL="88920" algn="ctr">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gn="ctr">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gn="ctr">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100" spc="-1" strike="noStrike">
              <a:solidFill>
                <a:srgbClr val="000000"/>
              </a:solidFill>
              <a:latin typeface="Arial"/>
            </a:endParaRPr>
          </a:p>
          <a:p>
            <a:pPr marL="88920" algn="ctr">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gn="ctr">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gn="ctr">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gn="ctr">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gn="ctr">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r>
              <a:rPr b="0" lang="fr-FR" sz="1800" spc="-1" strike="noStrike">
                <a:solidFill>
                  <a:srgbClr val="000000"/>
                </a:solidFill>
                <a:latin typeface="Arial"/>
                <a:ea typeface="DejaVu Sans"/>
              </a:rPr>
              <a:t>Jouez et découvrez comment utiliser vos nouveaux véhicules électriques</a:t>
            </a:r>
            <a:endParaRPr b="0" lang="fr-FR" sz="1800" spc="-1" strike="noStrike">
              <a:solidFill>
                <a:srgbClr val="000000"/>
              </a:solidFill>
              <a:latin typeface="Arial"/>
            </a:endParaRPr>
          </a:p>
          <a:p>
            <a:pPr marL="88920" algn="ctr">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gn="ctr">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gn="ctr">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gn="ctr">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gn="ctr">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gn="ctr">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gn="ctr">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p:txBody>
      </p:sp>
      <p:sp>
        <p:nvSpPr>
          <p:cNvPr id="164" name="CustomShape 54"/>
          <p:cNvSpPr/>
          <p:nvPr/>
        </p:nvSpPr>
        <p:spPr>
          <a:xfrm>
            <a:off x="5004000" y="5543280"/>
            <a:ext cx="2158200" cy="430920"/>
          </a:xfrm>
          <a:prstGeom prst="roundRect">
            <a:avLst>
              <a:gd name="adj" fmla="val 16667"/>
            </a:avLst>
          </a:prstGeom>
          <a:solidFill>
            <a:srgbClr val="3465a4"/>
          </a:solidFill>
          <a:ln w="0">
            <a:noFill/>
          </a:ln>
          <a:effectLst>
            <a:outerShdw blurRad="39960" dir="5400000" dist="23040" rotWithShape="0">
              <a:srgbClr val="000000">
                <a:alpha val="35000"/>
              </a:srgbClr>
            </a:outerShdw>
          </a:effectLst>
        </p:spPr>
        <p:style>
          <a:lnRef idx="0">
            <a:schemeClr val="accent6"/>
          </a:lnRef>
          <a:fillRef idx="3">
            <a:schemeClr val="accent6"/>
          </a:fillRef>
          <a:effectRef idx="3">
            <a:schemeClr val="accent6"/>
          </a:effectRef>
          <a:fontRef idx="minor"/>
        </p:style>
        <p:txBody>
          <a:bodyPr lIns="90000" rIns="90000" tIns="45000" bIns="45000" anchor="ctr">
            <a:noAutofit/>
          </a:bodyPr>
          <a:p>
            <a:pPr algn="ctr">
              <a:lnSpc>
                <a:spcPct val="100000"/>
              </a:lnSpc>
              <a:tabLst>
                <a:tab algn="l" pos="408240"/>
              </a:tabLst>
            </a:pPr>
            <a:r>
              <a:rPr b="1" lang="fr-FR" sz="1400" spc="-1" strike="noStrike" cap="all">
                <a:solidFill>
                  <a:srgbClr val="ffffff"/>
                </a:solidFill>
                <a:latin typeface="Calibri"/>
                <a:ea typeface="DejaVu Sans"/>
              </a:rPr>
              <a:t>Je démarre !</a:t>
            </a:r>
            <a:endParaRPr b="0" lang="fr-FR" sz="1400" spc="-1" strike="noStrike">
              <a:solidFill>
                <a:srgbClr val="000000"/>
              </a:solidFill>
              <a:latin typeface="Arial"/>
            </a:endParaRPr>
          </a:p>
        </p:txBody>
      </p:sp>
      <p:sp>
        <p:nvSpPr>
          <p:cNvPr id="165" name="CustomShape 55"/>
          <p:cNvSpPr/>
          <p:nvPr/>
        </p:nvSpPr>
        <p:spPr>
          <a:xfrm>
            <a:off x="4464000" y="1080000"/>
            <a:ext cx="3238200" cy="5578200"/>
          </a:xfrm>
          <a:prstGeom prst="rect">
            <a:avLst/>
          </a:prstGeom>
          <a:noFill/>
          <a:ln w="9360">
            <a:solidFill>
              <a:srgbClr val="808080"/>
            </a:solidFill>
            <a:prstDash val="dashDot"/>
            <a:miter/>
          </a:ln>
        </p:spPr>
        <p:style>
          <a:lnRef idx="0"/>
          <a:fillRef idx="0"/>
          <a:effectRef idx="0"/>
          <a:fontRef idx="minor"/>
        </p:style>
        <p: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p:txBody>
      </p:sp>
      <p:pic>
        <p:nvPicPr>
          <p:cNvPr id="166" name="" descr=""/>
          <p:cNvPicPr/>
          <p:nvPr/>
        </p:nvPicPr>
        <p:blipFill>
          <a:blip r:embed="rId3"/>
          <a:stretch/>
        </p:blipFill>
        <p:spPr>
          <a:xfrm>
            <a:off x="386280" y="2172600"/>
            <a:ext cx="2493000" cy="1426680"/>
          </a:xfrm>
          <a:prstGeom prst="rect">
            <a:avLst/>
          </a:prstGeom>
          <a:ln w="0">
            <a:noFill/>
          </a:ln>
        </p:spPr>
      </p:pic>
      <p:sp>
        <p:nvSpPr>
          <p:cNvPr id="167" name=""/>
          <p:cNvSpPr/>
          <p:nvPr/>
        </p:nvSpPr>
        <p:spPr>
          <a:xfrm>
            <a:off x="3061080" y="2701080"/>
            <a:ext cx="1078200" cy="538200"/>
          </a:xfrm>
          <a:prstGeom prst="rightArrow">
            <a:avLst>
              <a:gd name="adj1" fmla="val 50000"/>
              <a:gd name="adj2" fmla="val 50000"/>
            </a:avLst>
          </a:prstGeom>
          <a:solidFill>
            <a:schemeClr val="accent1"/>
          </a:solidFill>
          <a:ln w="0">
            <a:solidFill>
              <a:srgbClr val="254061"/>
            </a:solidFill>
          </a:ln>
        </p:spPr>
        <p:style>
          <a:lnRef idx="0"/>
          <a:fillRef idx="0"/>
          <a:effectRef idx="0"/>
          <a:fontRef idx="minor"/>
        </p:style>
        <p:txBody>
          <a:bodyPr lIns="90000" rIns="90000" tIns="45000" bIns="45000" anchor="ctr">
            <a:noAutofit/>
          </a:bodyPr>
          <a:p>
            <a:pPr>
              <a:lnSpc>
                <a:spcPct val="100000"/>
              </a:lnSpc>
            </a:pPr>
            <a:endParaRPr b="0" lang="fr-FR" sz="1800" spc="-1" strike="noStrike">
              <a:solidFill>
                <a:srgbClr val="000000"/>
              </a:solidFill>
              <a:latin typeface="Arial"/>
              <a:ea typeface="DejaVu Sans"/>
            </a:endParaRPr>
          </a:p>
        </p:txBody>
      </p:sp>
      <p:sp>
        <p:nvSpPr>
          <p:cNvPr id="168" name=""/>
          <p:cNvSpPr/>
          <p:nvPr/>
        </p:nvSpPr>
        <p:spPr>
          <a:xfrm>
            <a:off x="540000" y="4140000"/>
            <a:ext cx="2339280" cy="358920"/>
          </a:xfrm>
          <a:prstGeom prst="rect">
            <a:avLst/>
          </a:prstGeom>
          <a:solidFill>
            <a:srgbClr val="dee6ef"/>
          </a:solidFill>
          <a:ln w="12600">
            <a:solidFill>
              <a:srgbClr val="254061"/>
            </a:solidFill>
            <a:round/>
          </a:ln>
        </p:spPr>
        <p:style>
          <a:lnRef idx="0"/>
          <a:fillRef idx="0"/>
          <a:effectRef idx="0"/>
          <a:fontRef idx="minor"/>
        </p:style>
        <p:txBody>
          <a:bodyPr lIns="96120" rIns="96120" tIns="51120" bIns="51120" anchor="ctr">
            <a:noAutofit/>
          </a:bodyPr>
          <a:p>
            <a:pPr>
              <a:lnSpc>
                <a:spcPct val="100000"/>
              </a:lnSpc>
            </a:pPr>
            <a:r>
              <a:rPr b="0" lang="fr-FR" sz="1400" spc="-1" strike="noStrike">
                <a:solidFill>
                  <a:srgbClr val="000000"/>
                </a:solidFill>
                <a:latin typeface="Arial"/>
                <a:ea typeface="DejaVu Sans"/>
              </a:rPr>
              <a:t>https://orange-jeu-ve.fr</a:t>
            </a:r>
            <a:endParaRPr b="0" lang="fr-FR" sz="1400" spc="-1" strike="noStrike">
              <a:solidFill>
                <a:srgbClr val="000000"/>
              </a:solidFill>
              <a:latin typeface="Arial"/>
            </a:endParaRPr>
          </a:p>
        </p:txBody>
      </p:sp>
      <p:sp>
        <p:nvSpPr>
          <p:cNvPr id="169" name=""/>
          <p:cNvSpPr/>
          <p:nvPr/>
        </p:nvSpPr>
        <p:spPr>
          <a:xfrm rot="19663200">
            <a:off x="3120840" y="4140360"/>
            <a:ext cx="1078200" cy="538200"/>
          </a:xfrm>
          <a:prstGeom prst="rightArrow">
            <a:avLst>
              <a:gd name="adj1" fmla="val 50000"/>
              <a:gd name="adj2" fmla="val 50000"/>
            </a:avLst>
          </a:prstGeom>
          <a:solidFill>
            <a:schemeClr val="accent1"/>
          </a:solidFill>
          <a:ln w="0">
            <a:solidFill>
              <a:srgbClr val="254061"/>
            </a:solidFill>
          </a:ln>
        </p:spPr>
        <p:style>
          <a:lnRef idx="0"/>
          <a:fillRef idx="0"/>
          <a:effectRef idx="0"/>
          <a:fontRef idx="minor"/>
        </p:style>
        <p:txBody>
          <a:bodyPr lIns="90000" rIns="90000" tIns="45000" bIns="45000" anchor="ctr">
            <a:noAutofit/>
          </a:bodyPr>
          <a:p>
            <a:pPr>
              <a:lnSpc>
                <a:spcPct val="100000"/>
              </a:lnSpc>
            </a:pPr>
            <a:endParaRPr b="0" lang="fr-FR" sz="1800" spc="-1" strike="noStrike">
              <a:solidFill>
                <a:srgbClr val="000000"/>
              </a:solidFill>
              <a:latin typeface="Arial"/>
              <a:ea typeface="DejaVu Sans"/>
            </a:endParaRPr>
          </a:p>
        </p:txBody>
      </p:sp>
      <p:sp>
        <p:nvSpPr>
          <p:cNvPr id="170" name=""/>
          <p:cNvSpPr/>
          <p:nvPr/>
        </p:nvSpPr>
        <p:spPr>
          <a:xfrm rot="21095400">
            <a:off x="5101560" y="2055600"/>
            <a:ext cx="2196720" cy="686160"/>
          </a:xfrm>
          <a:prstGeom prst="rect">
            <a:avLst/>
          </a:prstGeom>
          <a:noFill/>
          <a:ln w="38160">
            <a:solidFill>
              <a:srgbClr val="ff0000"/>
            </a:solidFill>
            <a:round/>
          </a:ln>
        </p:spPr>
        <p:style>
          <a:lnRef idx="0"/>
          <a:fillRef idx="0"/>
          <a:effectRef idx="0"/>
          <a:fontRef idx="minor"/>
        </p:style>
        <p:txBody>
          <a:bodyPr lIns="109080" rIns="109080" tIns="64080" bIns="64080" anchor="t">
            <a:noAutofit/>
          </a:bodyPr>
          <a:p>
            <a:pPr algn="ctr">
              <a:lnSpc>
                <a:spcPct val="100000"/>
              </a:lnSpc>
            </a:pPr>
            <a:r>
              <a:rPr b="1" lang="fr-FR" sz="1800" spc="-1" strike="noStrike">
                <a:solidFill>
                  <a:srgbClr val="ff0000"/>
                </a:solidFill>
                <a:latin typeface="Impact"/>
              </a:rPr>
              <a:t>MISSION : TRANSITION</a:t>
            </a:r>
            <a:endParaRPr b="0" lang="fr-FR" sz="1800" spc="-1" strike="noStrike">
              <a:solidFill>
                <a:srgbClr val="000000"/>
              </a:solidFill>
              <a:latin typeface="Arial"/>
            </a:endParaRPr>
          </a:p>
          <a:p>
            <a:pPr algn="ctr">
              <a:lnSpc>
                <a:spcPct val="100000"/>
              </a:lnSpc>
            </a:pPr>
            <a:r>
              <a:rPr b="1" lang="fr-FR" sz="1800" spc="-1" strike="noStrike">
                <a:solidFill>
                  <a:srgbClr val="ff0000"/>
                </a:solidFill>
                <a:latin typeface="Impact"/>
                <a:ea typeface="Microsoft YaHei"/>
              </a:rPr>
              <a:t>ÉLECTRIQUE</a:t>
            </a:r>
            <a:endParaRPr b="0" lang="fr-FR"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1" name="CustomShape 43"/>
          <p:cNvSpPr/>
          <p:nvPr/>
        </p:nvSpPr>
        <p:spPr>
          <a:xfrm>
            <a:off x="457200" y="274680"/>
            <a:ext cx="8259480" cy="11293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Introduction</a:t>
            </a:r>
            <a:endParaRPr b="0" lang="fr-FR" sz="2400" spc="-1" strike="noStrike">
              <a:solidFill>
                <a:srgbClr val="000000"/>
              </a:solidFill>
              <a:latin typeface="Arial"/>
            </a:endParaRPr>
          </a:p>
        </p:txBody>
      </p:sp>
      <p:sp>
        <p:nvSpPr>
          <p:cNvPr id="172" name="Line 12"/>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173" name="Picture 2_ 11" descr="C:\wamp\www\VIRALGAMES_2012-Corporate\Graphs\Sources\Images\vague_bordure.png"/>
          <p:cNvPicPr/>
          <p:nvPr/>
        </p:nvPicPr>
        <p:blipFill>
          <a:blip r:embed="rId1"/>
          <a:stretch/>
        </p:blipFill>
        <p:spPr>
          <a:xfrm>
            <a:off x="8316360" y="0"/>
            <a:ext cx="813960" cy="6844320"/>
          </a:xfrm>
          <a:prstGeom prst="rect">
            <a:avLst/>
          </a:prstGeom>
          <a:ln w="0">
            <a:noFill/>
          </a:ln>
        </p:spPr>
      </p:pic>
      <p:sp>
        <p:nvSpPr>
          <p:cNvPr id="174" name="CustomShape 44"/>
          <p:cNvSpPr/>
          <p:nvPr/>
        </p:nvSpPr>
        <p:spPr>
          <a:xfrm>
            <a:off x="6553080" y="6356520"/>
            <a:ext cx="2120040" cy="35136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4F24D75B-E0DD-46BC-A2C0-974E80586D76}"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175" name="CustomShape 45"/>
          <p:cNvSpPr/>
          <p:nvPr/>
        </p:nvSpPr>
        <p:spPr>
          <a:xfrm>
            <a:off x="4464000" y="1080000"/>
            <a:ext cx="3238200" cy="5578200"/>
          </a:xfrm>
          <a:prstGeom prst="rect">
            <a:avLst/>
          </a:prstGeom>
          <a:noFill/>
          <a:ln w="9360">
            <a:solidFill>
              <a:srgbClr val="808080"/>
            </a:solidFill>
            <a:prstDash val="dashDot"/>
            <a:miter/>
          </a:ln>
        </p:spPr>
        <p:style>
          <a:lnRef idx="0"/>
          <a:fillRef idx="0"/>
          <a:effectRef idx="0"/>
          <a:fontRef idx="minor"/>
        </p:style>
        <p: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p:txBody>
      </p:sp>
      <p:sp>
        <p:nvSpPr>
          <p:cNvPr id="176" name=""/>
          <p:cNvSpPr/>
          <p:nvPr/>
        </p:nvSpPr>
        <p:spPr>
          <a:xfrm>
            <a:off x="4968000" y="1260000"/>
            <a:ext cx="1727280" cy="5122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Lorem ipsum dolor sit amet, consectetur adipiscing elit, sed do eiusmod tempor incididunt !!</a:t>
            </a:r>
            <a:endParaRPr b="0" lang="fr-FR" sz="800" spc="-1" strike="noStrike">
              <a:solidFill>
                <a:srgbClr val="000000"/>
              </a:solidFill>
              <a:latin typeface="Arial"/>
            </a:endParaRPr>
          </a:p>
        </p:txBody>
      </p:sp>
      <p:pic>
        <p:nvPicPr>
          <p:cNvPr id="177" name="" descr=""/>
          <p:cNvPicPr/>
          <p:nvPr/>
        </p:nvPicPr>
        <p:blipFill>
          <a:blip r:embed="rId2"/>
          <a:srcRect l="50371" t="49196" r="33713" b="27272"/>
          <a:stretch/>
        </p:blipFill>
        <p:spPr>
          <a:xfrm>
            <a:off x="4500360" y="1224360"/>
            <a:ext cx="394920" cy="394920"/>
          </a:xfrm>
          <a:prstGeom prst="rect">
            <a:avLst/>
          </a:prstGeom>
          <a:ln w="0">
            <a:noFill/>
          </a:ln>
        </p:spPr>
      </p:pic>
      <p:sp>
        <p:nvSpPr>
          <p:cNvPr id="178" name=""/>
          <p:cNvSpPr/>
          <p:nvPr/>
        </p:nvSpPr>
        <p:spPr>
          <a:xfrm>
            <a:off x="4968000" y="2113560"/>
            <a:ext cx="2231280" cy="94572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Lorem ipsum dolor sit amet, consectetur adipiscing elit, sed do eiusmod tempor incididunt ut labore et dolore magna aliqua.</a:t>
            </a:r>
            <a:endParaRPr b="0" lang="fr-FR" sz="800" spc="-1" strike="noStrike">
              <a:solidFill>
                <a:srgbClr val="000000"/>
              </a:solidFill>
              <a:latin typeface="Arial"/>
            </a:endParaRPr>
          </a:p>
        </p:txBody>
      </p:sp>
      <p:pic>
        <p:nvPicPr>
          <p:cNvPr id="179" name="" descr=""/>
          <p:cNvPicPr/>
          <p:nvPr/>
        </p:nvPicPr>
        <p:blipFill>
          <a:blip r:embed="rId3"/>
          <a:srcRect l="19898" t="50208" r="64102" b="27272"/>
          <a:stretch/>
        </p:blipFill>
        <p:spPr>
          <a:xfrm>
            <a:off x="4522680" y="2114280"/>
            <a:ext cx="396720" cy="377640"/>
          </a:xfrm>
          <a:prstGeom prst="rect">
            <a:avLst/>
          </a:prstGeom>
          <a:ln w="0">
            <a:noFill/>
          </a:ln>
        </p:spPr>
      </p:pic>
      <p:pic>
        <p:nvPicPr>
          <p:cNvPr id="180" name="" descr=""/>
          <p:cNvPicPr/>
          <p:nvPr/>
        </p:nvPicPr>
        <p:blipFill>
          <a:blip r:embed="rId4"/>
          <a:stretch/>
        </p:blipFill>
        <p:spPr>
          <a:xfrm>
            <a:off x="5408280" y="2608920"/>
            <a:ext cx="1252800" cy="342720"/>
          </a:xfrm>
          <a:prstGeom prst="rect">
            <a:avLst/>
          </a:prstGeom>
          <a:ln w="0">
            <a:noFill/>
          </a:ln>
        </p:spPr>
      </p:pic>
      <p:sp>
        <p:nvSpPr>
          <p:cNvPr id="181" name=""/>
          <p:cNvSpPr/>
          <p:nvPr/>
        </p:nvSpPr>
        <p:spPr>
          <a:xfrm>
            <a:off x="5399640" y="3402000"/>
            <a:ext cx="2231280" cy="541440"/>
          </a:xfrm>
          <a:prstGeom prst="rect">
            <a:avLst/>
          </a:prstGeom>
          <a:solidFill>
            <a:srgbClr val="ffb66c"/>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Lorem ipsum dolor sit amet, consectetur adipiscing elit, sed do eiusmod tempor incididunt ut labore et dolore magna aliqua.</a:t>
            </a:r>
            <a:endParaRPr b="0" lang="fr-FR" sz="800" spc="-1" strike="noStrike">
              <a:solidFill>
                <a:srgbClr val="000000"/>
              </a:solidFill>
              <a:latin typeface="Arial"/>
            </a:endParaRPr>
          </a:p>
        </p:txBody>
      </p:sp>
      <p:sp>
        <p:nvSpPr>
          <p:cNvPr id="182" name=""/>
          <p:cNvSpPr/>
          <p:nvPr/>
        </p:nvSpPr>
        <p:spPr>
          <a:xfrm>
            <a:off x="4981320" y="4165560"/>
            <a:ext cx="1727280" cy="5122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Lorem ipsum dolor sit amet, consectetur adipiscing elit, sed do eiusmod tempor incididunt !!</a:t>
            </a:r>
            <a:endParaRPr b="0" lang="fr-FR" sz="800" spc="-1" strike="noStrike">
              <a:solidFill>
                <a:srgbClr val="000000"/>
              </a:solidFill>
              <a:latin typeface="Arial"/>
            </a:endParaRPr>
          </a:p>
        </p:txBody>
      </p:sp>
      <p:pic>
        <p:nvPicPr>
          <p:cNvPr id="183" name="" descr=""/>
          <p:cNvPicPr/>
          <p:nvPr/>
        </p:nvPicPr>
        <p:blipFill>
          <a:blip r:embed="rId5"/>
          <a:srcRect l="50371" t="49196" r="33713" b="27272"/>
          <a:stretch/>
        </p:blipFill>
        <p:spPr>
          <a:xfrm>
            <a:off x="4513680" y="4129920"/>
            <a:ext cx="394920" cy="394920"/>
          </a:xfrm>
          <a:prstGeom prst="rect">
            <a:avLst/>
          </a:prstGeom>
          <a:ln w="0">
            <a:noFill/>
          </a:ln>
        </p:spPr>
      </p:pic>
      <p:sp>
        <p:nvSpPr>
          <p:cNvPr id="184" name=""/>
          <p:cNvSpPr/>
          <p:nvPr/>
        </p:nvSpPr>
        <p:spPr>
          <a:xfrm>
            <a:off x="4981320" y="4767120"/>
            <a:ext cx="1515960" cy="2890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Lorem ipsum dolor sit !!!</a:t>
            </a:r>
            <a:endParaRPr b="0" lang="fr-FR" sz="800" spc="-1" strike="noStrike">
              <a:solidFill>
                <a:srgbClr val="000000"/>
              </a:solidFill>
              <a:latin typeface="Arial"/>
            </a:endParaRPr>
          </a:p>
        </p:txBody>
      </p:sp>
      <p:sp>
        <p:nvSpPr>
          <p:cNvPr id="185" name=""/>
          <p:cNvSpPr/>
          <p:nvPr/>
        </p:nvSpPr>
        <p:spPr>
          <a:xfrm>
            <a:off x="4981320" y="5152680"/>
            <a:ext cx="662400" cy="2890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Lorem ?</a:t>
            </a:r>
            <a:endParaRPr b="0" lang="fr-FR" sz="800" spc="-1" strike="noStrike">
              <a:solidFill>
                <a:srgbClr val="000000"/>
              </a:solidFill>
              <a:latin typeface="Arial"/>
            </a:endParaRPr>
          </a:p>
        </p:txBody>
      </p:sp>
      <p:sp>
        <p:nvSpPr>
          <p:cNvPr id="186" name=""/>
          <p:cNvSpPr/>
          <p:nvPr/>
        </p:nvSpPr>
        <p:spPr>
          <a:xfrm>
            <a:off x="163800" y="1227600"/>
            <a:ext cx="4299840" cy="5475600"/>
          </a:xfrm>
          <a:prstGeom prst="wedgeRoundRectCallout">
            <a:avLst>
              <a:gd name="adj1" fmla="val 60370"/>
              <a:gd name="adj2" fmla="val -22542"/>
              <a:gd name="adj3" fmla="val 16667"/>
            </a:avLst>
          </a:prstGeom>
          <a:solidFill>
            <a:srgbClr val="eeeeee"/>
          </a:solidFill>
          <a:ln w="0">
            <a:solidFill>
              <a:srgbClr val="254061"/>
            </a:solidFill>
          </a:ln>
        </p:spPr>
        <p:style>
          <a:lnRef idx="0"/>
          <a:fillRef idx="0"/>
          <a:effectRef idx="0"/>
          <a:fontRef idx="minor"/>
        </p:style>
        <p:txBody>
          <a:bodyPr lIns="90000" rIns="90000" tIns="45000" bIns="45000" anchor="t">
            <a:noAutofit/>
          </a:bodyPr>
          <a:p>
            <a:pPr>
              <a:lnSpc>
                <a:spcPct val="100000"/>
              </a:lnSpc>
            </a:pPr>
            <a:r>
              <a:rPr b="0" lang="fr-FR" sz="1100" spc="-1" strike="noStrike">
                <a:solidFill>
                  <a:srgbClr val="000000"/>
                </a:solidFill>
                <a:latin typeface="Arial"/>
                <a:ea typeface="DejaVu Sans"/>
              </a:rPr>
              <a:t>Marc et Sophie sont deux salariés de longue date chez Orange, habitués à la routine confortable de leur vie professionnelle et au ronronnement du moteur à combustion de leur voiture thermique.</a:t>
            </a:r>
            <a:endParaRPr b="0" lang="fr-FR" sz="1100" spc="-1" strike="noStrike">
              <a:solidFill>
                <a:srgbClr val="000000"/>
              </a:solidFill>
              <a:latin typeface="Arial"/>
            </a:endParaRPr>
          </a:p>
          <a:p>
            <a:pPr>
              <a:lnSpc>
                <a:spcPct val="100000"/>
              </a:lnSpc>
            </a:pPr>
            <a:endParaRPr b="0" lang="fr-FR" sz="1300" spc="-1" strike="noStrike">
              <a:solidFill>
                <a:srgbClr val="000000"/>
              </a:solidFill>
              <a:latin typeface="Arial"/>
            </a:endParaRPr>
          </a:p>
          <a:p>
            <a:pPr>
              <a:lnSpc>
                <a:spcPct val="100000"/>
              </a:lnSpc>
            </a:pPr>
            <a:r>
              <a:rPr b="0" lang="fr-FR" sz="1100" spc="-1" strike="noStrike">
                <a:solidFill>
                  <a:srgbClr val="000000"/>
                </a:solidFill>
                <a:latin typeface="Arial"/>
                <a:ea typeface="DejaVu Sans"/>
              </a:rPr>
              <a:t>Ce matin, ils sont convoqués par Mr Lambert le directeur des opérations spéciales : « Marc, Sophie, votre mission, si vous choisissez de l'accepter, consiste à transporter des informations sensibles sur notre nouveau projet de fibre optique à notre centre de données à Berlin. Vous avez 24h pour y parvenir en utilisant nos nouveaux véhicules électriques.</a:t>
            </a:r>
            <a:endParaRPr b="0" lang="fr-FR" sz="1100" spc="-1" strike="noStrike">
              <a:solidFill>
                <a:srgbClr val="000000"/>
              </a:solidFill>
              <a:latin typeface="Arial"/>
            </a:endParaRPr>
          </a:p>
          <a:p>
            <a:pPr>
              <a:lnSpc>
                <a:spcPct val="100000"/>
              </a:lnSpc>
            </a:pPr>
            <a:endParaRPr b="0" lang="fr-FR" sz="1300" spc="-1" strike="noStrike">
              <a:solidFill>
                <a:srgbClr val="000000"/>
              </a:solidFill>
              <a:latin typeface="Arial"/>
            </a:endParaRPr>
          </a:p>
          <a:p>
            <a:pPr>
              <a:lnSpc>
                <a:spcPct val="100000"/>
              </a:lnSpc>
            </a:pPr>
            <a:r>
              <a:rPr b="0" lang="fr-FR" sz="1100" spc="-1" strike="noStrike">
                <a:solidFill>
                  <a:srgbClr val="000000"/>
                </a:solidFill>
                <a:latin typeface="Arial"/>
                <a:ea typeface="DejaVu Sans"/>
              </a:rPr>
              <a:t>"Des voitures électriques ?" demanda Marc, interloqué.</a:t>
            </a:r>
            <a:endParaRPr b="0" lang="fr-FR" sz="1100" spc="-1" strike="noStrike">
              <a:solidFill>
                <a:srgbClr val="000000"/>
              </a:solidFill>
              <a:latin typeface="Arial"/>
            </a:endParaRPr>
          </a:p>
          <a:p>
            <a:pPr>
              <a:lnSpc>
                <a:spcPct val="100000"/>
              </a:lnSpc>
            </a:pPr>
            <a:endParaRPr b="0" lang="fr-FR" sz="1300" spc="-1" strike="noStrike">
              <a:solidFill>
                <a:srgbClr val="000000"/>
              </a:solidFill>
              <a:latin typeface="Arial"/>
            </a:endParaRPr>
          </a:p>
          <a:p>
            <a:pPr>
              <a:lnSpc>
                <a:spcPct val="100000"/>
              </a:lnSpc>
            </a:pPr>
            <a:r>
              <a:rPr b="0" lang="fr-FR" sz="1100" spc="-1" strike="noStrike">
                <a:solidFill>
                  <a:srgbClr val="000000"/>
                </a:solidFill>
                <a:latin typeface="Arial"/>
                <a:ea typeface="DejaVu Sans"/>
              </a:rPr>
              <a:t>"Exactement. Personne ne se doutera de vous. Et en plus, c'est bon pour la planète," répondit Lambert. "Exactement. Personne ne se doutera de vous. Et en plus, c'est bon pour la planète. Si l’un de vous venait à être découvert ou attrapé, Orange niera toute connaissance de vos actions."</a:t>
            </a:r>
            <a:br>
              <a:rPr sz="1100"/>
            </a:br>
            <a:br>
              <a:rPr sz="1100"/>
            </a:br>
            <a:r>
              <a:rPr b="0" lang="fr-FR" sz="1100" spc="-1" strike="sngStrike">
                <a:solidFill>
                  <a:srgbClr val="000000"/>
                </a:solidFill>
                <a:latin typeface="Arial"/>
                <a:ea typeface="DejaVu Sans"/>
              </a:rPr>
              <a:t>"Et nous dirons que vous êtes des salariés de Free." </a:t>
            </a:r>
            <a:endParaRPr b="0" lang="fr-FR" sz="1100" spc="-1" strike="noStrike">
              <a:solidFill>
                <a:srgbClr val="000000"/>
              </a:solidFill>
              <a:latin typeface="Arial"/>
            </a:endParaRPr>
          </a:p>
          <a:p>
            <a:pPr>
              <a:lnSpc>
                <a:spcPct val="100000"/>
              </a:lnSpc>
            </a:pPr>
            <a:endParaRPr b="0" lang="fr-FR" sz="1100" spc="-1" strike="noStrike">
              <a:solidFill>
                <a:srgbClr val="000000"/>
              </a:solidFill>
              <a:latin typeface="Arial"/>
            </a:endParaRPr>
          </a:p>
          <a:p>
            <a:pPr>
              <a:lnSpc>
                <a:spcPct val="100000"/>
              </a:lnSpc>
            </a:pPr>
            <a:r>
              <a:rPr b="0" lang="fr-FR" sz="1100" spc="-1" strike="noStrike">
                <a:solidFill>
                  <a:srgbClr val="000000"/>
                </a:solidFill>
                <a:latin typeface="Arial"/>
                <a:ea typeface="DejaVu Sans"/>
              </a:rPr>
              <a:t>"Cette conversation s’autodétruira dans 5 secondes…"</a:t>
            </a:r>
            <a:endParaRPr b="0" lang="fr-FR" sz="1100" spc="-1" strike="noStrike">
              <a:solidFill>
                <a:srgbClr val="000000"/>
              </a:solidFill>
              <a:latin typeface="Arial"/>
            </a:endParaRPr>
          </a:p>
          <a:p>
            <a:pPr>
              <a:lnSpc>
                <a:spcPct val="100000"/>
              </a:lnSpc>
            </a:pPr>
            <a:r>
              <a:rPr b="0" lang="fr-FR" sz="1100" spc="-1" strike="noStrike">
                <a:solidFill>
                  <a:srgbClr val="000000"/>
                </a:solidFill>
                <a:latin typeface="Arial"/>
                <a:ea typeface="DejaVu Sans"/>
              </a:rPr>
              <a:t>(l’écran s’auto-détruit)</a:t>
            </a:r>
            <a:endParaRPr b="0" lang="fr-FR" sz="11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11754</TotalTime>
  <Application>LibreOffice/7.5.4.2$Windows_X86_64 LibreOffice_project/36ccfdc35048b057fd9854c757a8b67ec53977b6</Application>
  <AppVersion>15.0000</AppVersion>
  <Words>2045</Words>
  <Paragraphs>471</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2012-10-22T13:39:45Z</dcterms:created>
  <dc:creator>Mathilde</dc:creator>
  <dc:description/>
  <dc:language>fr-FR</dc:language>
  <cp:lastModifiedBy/>
  <dcterms:modified xsi:type="dcterms:W3CDTF">2024-07-12T12:03:22Z</dcterms:modified>
  <cp:revision>811</cp:revision>
  <dc:subject/>
  <dc:title>Présentation PowerPoint</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r8>32</vt:r8>
  </property>
  <property fmtid="{D5CDD505-2E9C-101B-9397-08002B2CF9AE}" pid="3" name="PresentationFormat">
    <vt:lpwstr>Affichage à l'écran (4:3)</vt:lpwstr>
  </property>
  <property fmtid="{D5CDD505-2E9C-101B-9397-08002B2CF9AE}" pid="4" name="Slides">
    <vt:r8>40</vt:r8>
  </property>
</Properties>
</file>