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fr-F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fr-F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22293328-70D8-4509-9A85-C300446D091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spAutoFit/>
          </a:bodyPr>
          <a:p>
            <a:pPr indent="0" algn="ctr">
              <a:buNone/>
            </a:pPr>
            <a:endParaRPr lang="fr-F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p>
            <a:pPr indent="0" algn="l">
              <a:spcBef>
                <a:spcPts val="1417"/>
              </a:spcBef>
              <a:buNone/>
            </a:pPr>
            <a:endParaRPr lang="fr-F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17ED2E8-F027-4EC9-BCD6-94074C2A227D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fr-FR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ctr">
              <a:buNone/>
              <a:defRPr lang="fr-FR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</a:pPr>
            <a:r>
              <a:rPr lang="fr-FR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texte-titre</a:t>
            </a:r>
            <a:endParaRPr lang="fr-FR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fr-FR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fr-FR" sz="28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fr-FR" sz="2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  <a:def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  <a:def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432000" indent="-324000" algn="l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Cliquez pour éditer le format du plan de texte</a:t>
            </a:r>
            <a:endParaRPr lang="fr-FR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 algn="l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niveau de plan</a:t>
            </a:r>
            <a:endParaRPr lang="fr-FR" sz="2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 algn="l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Troisième niveau de plan</a:t>
            </a:r>
            <a:endParaRPr lang="fr-FR" sz="2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 algn="l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Quatrième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Cinquième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 algn="l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Septième niveau de plan</a:t>
            </a:r>
            <a:endParaRPr lang="fr-FR" sz="2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l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&lt;date/heure&gt;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&lt;pied de page&gt;</a:t>
            </a:r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</a:pPr>
            <a:fld id="{5B4A4A08-51B0-4F6D-811A-E934670B7B10}" type="slidenum">
              <a:rPr lang="fr-FR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&lt;numéro&gt;</a:t>
            </a:fld>
            <a:endParaRPr lang="fr-FR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"/>
          <p:cNvPicPr/>
          <p:nvPr/>
        </p:nvPicPr>
        <p:blipFill>
          <a:blip r:embed="rId1"/>
          <a:stretch/>
        </p:blipFill>
        <p:spPr>
          <a:xfrm>
            <a:off x="3381840" y="254880"/>
            <a:ext cx="3638160" cy="5145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"/>
          <p:cNvPicPr/>
          <p:nvPr/>
        </p:nvPicPr>
        <p:blipFill>
          <a:blip r:embed="rId1"/>
          <a:stretch/>
        </p:blipFill>
        <p:spPr>
          <a:xfrm>
            <a:off x="3075480" y="180000"/>
            <a:ext cx="3584520" cy="5204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"/>
          <p:cNvPicPr/>
          <p:nvPr/>
        </p:nvPicPr>
        <p:blipFill>
          <a:blip r:embed="rId1"/>
          <a:stretch/>
        </p:blipFill>
        <p:spPr>
          <a:xfrm>
            <a:off x="3060000" y="360000"/>
            <a:ext cx="3428280" cy="5129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"/>
          <p:cNvPicPr/>
          <p:nvPr/>
        </p:nvPicPr>
        <p:blipFill>
          <a:blip r:embed="rId1"/>
          <a:stretch/>
        </p:blipFill>
        <p:spPr>
          <a:xfrm>
            <a:off x="3107160" y="195480"/>
            <a:ext cx="3596760" cy="5204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"/>
          <p:cNvPicPr/>
          <p:nvPr/>
        </p:nvPicPr>
        <p:blipFill>
          <a:blip r:embed="rId1"/>
          <a:stretch/>
        </p:blipFill>
        <p:spPr>
          <a:xfrm>
            <a:off x="3176280" y="360000"/>
            <a:ext cx="3663720" cy="5040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Application>LibreOffice/26.2.5.2$Windows_X86_64 LibreOffice_project/cd7284b4cbbfeb507e630c1aac019f4157393acb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2026-07-31T17:56:44Z</dcterms:created>
  <dc:creator/>
  <dc:description/>
  <dc:language>fr-FR</dc:language>
  <cp:lastModifiedBy/>
  <dcterms:modified xsi:type="dcterms:W3CDTF">2026-07-31T18:01:13Z</dcterms:modified>
  <cp:revision>1</cp:revision>
  <dc:subject/>
  <dc:title/>
</cp:coreProperties>
</file>