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5.xml" ContentType="application/vnd.openxmlformats-officedocument.them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media/hdphoto1.wdp" ContentType="image/vnd.ms-photo"/>
  <Override PartName="/ppt/media/hdphoto2.wdp" ContentType="image/vnd.ms-photo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3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4AD1382-C170-400F-9FC0-EEED5939CF55}" type="slidenum"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CustomShape 3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b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47F47D47-7033-4036-99C6-2611A16337D0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CustomShape 8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b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D4720780-4F05-4DCA-B06B-2520A38BC6FA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CustomShape 12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b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E5E2DC97-84BD-4BA7-BB47-5DC9E097C022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CustomShape 23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b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A1198DED-62AF-4961-A6D7-D4319A490621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CustomShape 43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b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F9B75B8C-E7E0-4C30-97B1-6856B0317FCF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CustomShape 35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b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487C7B13-A4BC-42AF-92FA-D1E59E71855D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Standard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7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7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7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9.png"/><Relationship Id="rId3" Type="http://schemas.microsoft.com/office/2007/relationships/hdphoto" Target="../media/hdphoto1.wdp"/><Relationship Id="rId4" Type="http://schemas.openxmlformats.org/officeDocument/2006/relationships/image" Target="../media/image10.png"/><Relationship Id="rId5" Type="http://schemas.microsoft.com/office/2007/relationships/hdphoto" Target="../media/hdphoto2.wdp"/><Relationship Id="rId6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6_0"/>
          <p:cNvPicPr/>
          <p:nvPr/>
        </p:nvPicPr>
        <p:blipFill>
          <a:blip r:embed="rId1"/>
          <a:stretch/>
        </p:blipFill>
        <p:spPr>
          <a:xfrm>
            <a:off x="0" y="0"/>
            <a:ext cx="9131040" cy="6845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2_0" descr="C:\Users\Mathilde\Downloads\cadre_blanc.png"/>
          <p:cNvPicPr/>
          <p:nvPr/>
        </p:nvPicPr>
        <p:blipFill>
          <a:blip r:embed="rId2"/>
          <a:stretch/>
        </p:blipFill>
        <p:spPr>
          <a:xfrm>
            <a:off x="4223880" y="836640"/>
            <a:ext cx="4918320" cy="5171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2_1" descr="C:\wamp\www\VIRALGAMES_2012-Corporate\Graphs\Sources\Images\ombre.png"/>
          <p:cNvPicPr/>
          <p:nvPr/>
        </p:nvPicPr>
        <p:blipFill>
          <a:blip r:embed="rId3"/>
          <a:stretch/>
        </p:blipFill>
        <p:spPr>
          <a:xfrm>
            <a:off x="5461200" y="5454000"/>
            <a:ext cx="2439360" cy="26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Picture 3_0" descr="C:\Users\Mathilde\Downloads\logo_baseline.png"/>
          <p:cNvPicPr/>
          <p:nvPr/>
        </p:nvPicPr>
        <p:blipFill>
          <a:blip r:embed="rId4"/>
          <a:stretch/>
        </p:blipFill>
        <p:spPr>
          <a:xfrm>
            <a:off x="4572000" y="1092240"/>
            <a:ext cx="4316040" cy="739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CustomShape 1"/>
          <p:cNvSpPr/>
          <p:nvPr/>
        </p:nvSpPr>
        <p:spPr>
          <a:xfrm>
            <a:off x="155520" y="-144360"/>
            <a:ext cx="29196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307800" y="7920"/>
            <a:ext cx="29196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4412520" y="2255400"/>
            <a:ext cx="4685040" cy="253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 anchorCtr="1">
            <a:normAutofit fontScale="85000" lnSpcReduction="9999"/>
          </a:bodyPr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4000" b="0" u="none" strike="noStrik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CASIO </a:t>
            </a:r>
            <a:endParaRPr lang="fr-F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4000" b="0" u="none" strike="noStrik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FISE 2024</a:t>
            </a:r>
            <a:endParaRPr lang="fr-F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4000" b="0" u="none" strike="noStrik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jeu-concours</a:t>
            </a:r>
            <a:endParaRPr lang="fr-F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rmAutofit/>
          </a:bodyPr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1" u="none" strike="noStrik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QR Code → Landing page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9" name="Picture 2_5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CustomShape 3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AB8A4243-A4B6-4535-B7FC-488985235641}" type="slidenum">
              <a:rPr lang="fr-F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2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CustomShape 4"/>
          <p:cNvSpPr/>
          <p:nvPr/>
        </p:nvSpPr>
        <p:spPr>
          <a:xfrm>
            <a:off x="4680000" y="1202760"/>
            <a:ext cx="2879640" cy="63900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Grand Jeu </a:t>
            </a:r>
            <a:br>
              <a:rPr sz="1800"/>
            </a:b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Télérama 4000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CustomShape 5"/>
          <p:cNvSpPr/>
          <p:nvPr/>
        </p:nvSpPr>
        <p:spPr>
          <a:xfrm>
            <a:off x="5004000" y="5543280"/>
            <a:ext cx="2158920" cy="43164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1400" b="1" u="none" strike="noStrik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JOUER</a:t>
            </a:r>
            <a:endParaRPr lang="fr-F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CustomShape 6"/>
          <p:cNvSpPr/>
          <p:nvPr/>
        </p:nvSpPr>
        <p:spPr>
          <a:xfrm>
            <a:off x="4464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CustomShape 11"/>
          <p:cNvSpPr/>
          <p:nvPr/>
        </p:nvSpPr>
        <p:spPr>
          <a:xfrm>
            <a:off x="4911480" y="2412000"/>
            <a:ext cx="2288160" cy="173628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Visuels à gagner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CustomShape 7"/>
          <p:cNvSpPr/>
          <p:nvPr/>
        </p:nvSpPr>
        <p:spPr>
          <a:xfrm rot="21303600">
            <a:off x="4573080" y="4307400"/>
            <a:ext cx="3106440" cy="668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rmAutofit fontScale="85000" lnSpcReduction="19999"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2600" b="1" u="none" strike="noStrike">
                <a:solidFill>
                  <a:srgbClr val="666666"/>
                </a:solidFill>
                <a:effectLst/>
                <a:uFillTx/>
                <a:latin typeface="Calibri"/>
                <a:ea typeface="DejaVu Sans"/>
              </a:rPr>
              <a:t>1 weekend à Deauville pour le festival du film américain !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6" name=""/>
          <p:cNvPicPr/>
          <p:nvPr/>
        </p:nvPicPr>
        <p:blipFill>
          <a:blip r:embed="rId2"/>
          <a:stretch/>
        </p:blipFill>
        <p:spPr>
          <a:xfrm>
            <a:off x="360000" y="2880000"/>
            <a:ext cx="2493720" cy="142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"/>
          <p:cNvSpPr/>
          <p:nvPr/>
        </p:nvSpPr>
        <p:spPr>
          <a:xfrm>
            <a:off x="3060000" y="3420000"/>
            <a:ext cx="1078920" cy="53892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36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rmAutofit/>
          </a:bodyPr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1" u="none" strike="noStrik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inscription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Line 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0" name="Picture 2_ 6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CustomShape 37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176BDD89-ADF2-4C72-802E-3F03D47003BD}" type="slidenum">
              <a:rPr lang="fr-F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3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CustomShape 39"/>
          <p:cNvSpPr/>
          <p:nvPr/>
        </p:nvSpPr>
        <p:spPr>
          <a:xfrm>
            <a:off x="5004000" y="3527280"/>
            <a:ext cx="2158920" cy="43164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1400" b="1" u="none" strike="noStrik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S’Inscrire</a:t>
            </a:r>
            <a:endParaRPr lang="fr-F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CustomShape 40"/>
          <p:cNvSpPr/>
          <p:nvPr/>
        </p:nvSpPr>
        <p:spPr>
          <a:xfrm>
            <a:off x="4464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4896000" y="172512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Email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"/>
          <p:cNvSpPr/>
          <p:nvPr/>
        </p:nvSpPr>
        <p:spPr>
          <a:xfrm>
            <a:off x="4896000" y="208188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Prénom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"/>
          <p:cNvSpPr/>
          <p:nvPr/>
        </p:nvSpPr>
        <p:spPr>
          <a:xfrm>
            <a:off x="4896000" y="243900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Nom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"/>
          <p:cNvSpPr/>
          <p:nvPr/>
        </p:nvSpPr>
        <p:spPr>
          <a:xfrm>
            <a:off x="4788000" y="2952360"/>
            <a:ext cx="2767320" cy="24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fr-FR" sz="1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 J’accepte </a:t>
            </a:r>
            <a:r>
              <a:rPr lang="fr-FR" sz="1100" b="0" u="sng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règlement</a:t>
            </a:r>
            <a:r>
              <a:rPr lang="fr-FR" sz="1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du jeu-concours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"/>
          <p:cNvSpPr/>
          <p:nvPr/>
        </p:nvSpPr>
        <p:spPr>
          <a:xfrm>
            <a:off x="4680000" y="4140000"/>
            <a:ext cx="2879640" cy="2339640"/>
          </a:xfrm>
          <a:prstGeom prst="rect">
            <a:avLst/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Zone clavier smartphone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/>
          <p:nvPr/>
        </p:nvSpPr>
        <p:spPr>
          <a:xfrm>
            <a:off x="6841080" y="4140000"/>
            <a:ext cx="1978920" cy="718920"/>
          </a:xfrm>
          <a:prstGeom prst="wedgeRoundRectCallout">
            <a:avLst>
              <a:gd name="adj1" fmla="val -74913"/>
              <a:gd name="adj2" fmla="val -161455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3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Lien vers le règlement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"/>
          <p:cNvPicPr/>
          <p:nvPr/>
        </p:nvPicPr>
        <p:blipFill>
          <a:blip r:embed="rId1"/>
          <a:stretch/>
        </p:blipFill>
        <p:spPr>
          <a:xfrm>
            <a:off x="3060360" y="1980000"/>
            <a:ext cx="2879640" cy="291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CustomShape 14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rmAutofit/>
          </a:bodyPr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1" u="none" strike="noStrik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Line 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3" name="Picture 2_ 2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CustomShape 15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2EE5C97A-F636-4104-9D02-28FA9A23B838}" type="slidenum">
              <a:rPr lang="fr-F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4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CustomShape 18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CustomShape 13"/>
          <p:cNvSpPr/>
          <p:nvPr/>
        </p:nvSpPr>
        <p:spPr>
          <a:xfrm>
            <a:off x="3381480" y="1202760"/>
            <a:ext cx="2288160" cy="63900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Grand Jeu </a:t>
            </a:r>
            <a:br>
              <a:rPr sz="1800"/>
            </a:b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Télérama 4000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5940000" y="3601080"/>
            <a:ext cx="1978920" cy="1078920"/>
          </a:xfrm>
          <a:prstGeom prst="wedgeRoundRectCallout">
            <a:avLst>
              <a:gd name="adj1" fmla="val -91935"/>
              <a:gd name="adj2" fmla="val -3903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3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jeu étant 100 % gagnants, il n’est pas nécessaire d’avoir une case perdue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CustomShape 28"/>
          <p:cNvSpPr/>
          <p:nvPr/>
        </p:nvSpPr>
        <p:spPr>
          <a:xfrm>
            <a:off x="3709080" y="5400000"/>
            <a:ext cx="1870920" cy="92196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Tourner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6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rmAutofit/>
          </a:bodyPr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1" u="none" strike="noStrik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résultat / gain lot physique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Line 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1" name="Picture 2_ 3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CustomShape 17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E98A5F07-1F79-4AA2-BF1F-A8D9C8ED3579}" type="slidenum">
              <a:rPr lang="fr-F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5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CustomShape 19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CustomShape 22"/>
          <p:cNvSpPr/>
          <p:nvPr/>
        </p:nvSpPr>
        <p:spPr>
          <a:xfrm>
            <a:off x="3381480" y="1202760"/>
            <a:ext cx="2288160" cy="63900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Grand Jeu </a:t>
            </a:r>
            <a:br>
              <a:rPr sz="1800"/>
            </a:b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Télérama 4000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3240000" y="2088000"/>
            <a:ext cx="2518920" cy="3778920"/>
          </a:xfrm>
          <a:prstGeom prst="rect">
            <a:avLst/>
          </a:prstGeom>
          <a:solidFill>
            <a:srgbClr val="00A933">
              <a:alpha val="90000"/>
            </a:srgbClr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Bravo ! Vous avez gagné :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Un TOT Bag Télérama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CustomShape 20"/>
          <p:cNvSpPr/>
          <p:nvPr/>
        </p:nvSpPr>
        <p:spPr>
          <a:xfrm>
            <a:off x="3600000" y="6120000"/>
            <a:ext cx="1870920" cy="381960"/>
          </a:xfrm>
          <a:prstGeom prst="roundRect">
            <a:avLst>
              <a:gd name="adj" fmla="val 16667"/>
            </a:avLst>
          </a:prstGeom>
          <a:solidFill>
            <a:srgbClr val="5983B0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continuer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9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rmAutofit/>
          </a:bodyPr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1" u="none" strike="noStrik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formulaire adresse / gain lot physique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Line 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9" name="Picture 2_ 7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CustomShape 10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E480486B-EB65-4986-A7BF-B50C7077555F}" type="slidenum">
              <a:rPr lang="fr-F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6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CustomShape 38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CustomShape 41"/>
          <p:cNvSpPr/>
          <p:nvPr/>
        </p:nvSpPr>
        <p:spPr>
          <a:xfrm>
            <a:off x="3381480" y="1202760"/>
            <a:ext cx="2288160" cy="63900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Grand Jeu </a:t>
            </a:r>
            <a:br>
              <a:rPr sz="1800"/>
            </a:b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Télérama 4000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CustomShape 42"/>
          <p:cNvSpPr/>
          <p:nvPr/>
        </p:nvSpPr>
        <p:spPr>
          <a:xfrm>
            <a:off x="3600000" y="6120000"/>
            <a:ext cx="1870920" cy="381960"/>
          </a:xfrm>
          <a:prstGeom prst="roundRect">
            <a:avLst>
              <a:gd name="adj" fmla="val 16667"/>
            </a:avLst>
          </a:prstGeom>
          <a:solidFill>
            <a:srgbClr val="5983B0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valider</a:t>
            </a:r>
            <a:endParaRPr lang="fr-F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421080" y="460620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Adresse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3421080" y="496296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CP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421080" y="532008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Ville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3421440" y="568008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Téléphone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CustomShape 44"/>
          <p:cNvSpPr/>
          <p:nvPr/>
        </p:nvSpPr>
        <p:spPr>
          <a:xfrm>
            <a:off x="3363840" y="1899720"/>
            <a:ext cx="2288160" cy="1155240"/>
          </a:xfrm>
          <a:prstGeom prst="rect">
            <a:avLst/>
          </a:prstGeom>
          <a:noFill/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Saisissez votre adresse postale complète et téléphone pour que nous puissions vous envoyer votre lot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9" name=""/>
          <p:cNvSpPr/>
          <p:nvPr/>
        </p:nvSpPr>
        <p:spPr>
          <a:xfrm>
            <a:off x="3421440" y="316656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Mr / Mme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3421440" y="352332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CCCCCC"/>
                </a:solidFill>
                <a:effectLst/>
                <a:uFillTx/>
                <a:latin typeface="Calibri"/>
                <a:ea typeface="DejaVu Sans"/>
              </a:rPr>
              <a:t>Nom</a:t>
            </a:r>
            <a:endParaRPr lang="fr-FR" sz="1400" b="0" u="none" strike="noStrike">
              <a:solidFill>
                <a:srgbClr val="CCCCCC"/>
              </a:solidFill>
              <a:effectLst/>
              <a:uFillTx/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3421440" y="388044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CCCCCC"/>
                </a:solidFill>
                <a:effectLst/>
                <a:uFillTx/>
                <a:latin typeface="Calibri"/>
                <a:ea typeface="DejaVu Sans"/>
              </a:rPr>
              <a:t>Prénom</a:t>
            </a:r>
            <a:endParaRPr lang="fr-FR" sz="1400" b="0" u="none" strike="noStrike">
              <a:solidFill>
                <a:srgbClr val="CCCCCC"/>
              </a:solidFill>
              <a:effectLst/>
              <a:uFillTx/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3421800" y="4240440"/>
            <a:ext cx="2158920" cy="295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CCCCCC"/>
                </a:solidFill>
                <a:effectLst/>
                <a:uFillTx/>
                <a:latin typeface="Calibri"/>
                <a:ea typeface="DejaVu Sans"/>
              </a:rPr>
              <a:t>Email</a:t>
            </a:r>
            <a:endParaRPr lang="fr-FR" sz="1400" b="0" u="none" strike="noStrike">
              <a:solidFill>
                <a:srgbClr val="CCCCCC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300000" y="3601080"/>
            <a:ext cx="1978920" cy="1078920"/>
          </a:xfrm>
          <a:prstGeom prst="wedgeRoundRectCallout">
            <a:avLst>
              <a:gd name="adj1" fmla="val -91935"/>
              <a:gd name="adj2" fmla="val -3903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3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Les champs email, nom, prénom sont préremplis et ne peuvent pas être modifié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21080" y="1980000"/>
            <a:ext cx="1978920" cy="1078920"/>
          </a:xfrm>
          <a:prstGeom prst="wedgeRoundRectCallout">
            <a:avLst>
              <a:gd name="adj1" fmla="val 82266"/>
              <a:gd name="adj2" fmla="val -34456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3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Cette page n’apparait que pour les 4000 gagnants de lots physiques</a:t>
            </a:r>
            <a:endParaRPr lang="fr-F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30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rmAutofit/>
          </a:bodyPr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1" u="none" strike="noStrik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fin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Line 6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Picture 2_ 5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CustomShape 31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r">
              <a:lnSpc>
                <a:spcPct val="100000"/>
              </a:lnSpc>
              <a:tabLst>
                <a:tab pos="408240" algn="l"/>
              </a:tabLst>
            </a:pPr>
            <a:fld id="{FC9585ED-8365-44A2-9A60-F2837CA1D767}" type="slidenum">
              <a:rPr lang="fr-F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7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CustomShape 32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CustomShape 33"/>
          <p:cNvSpPr/>
          <p:nvPr/>
        </p:nvSpPr>
        <p:spPr>
          <a:xfrm>
            <a:off x="3381480" y="1202760"/>
            <a:ext cx="2288160" cy="63900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88920" algn="ctr">
              <a:lnSpc>
                <a:spcPct val="100000"/>
              </a:lnSpc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Grand Jeu </a:t>
            </a:r>
            <a:br>
              <a:rPr sz="1800"/>
            </a:b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Télérama 4000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3240000" y="2556000"/>
            <a:ext cx="2518920" cy="3778920"/>
          </a:xfrm>
          <a:prstGeom prst="rect">
            <a:avLst/>
          </a:prstGeom>
          <a:solidFill>
            <a:srgbClr val="EEEEEE">
              <a:alpha val="80000"/>
            </a:srgbClr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Vous participez au super tirage au sort pour tenter de gagner un weekend à Deauville !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tirage au sort aura lieu le 30 septembre, en attendant retrouvez nous sur www.telerama.fr et sur les réseaux sociaux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Merci d’avoir joué avec nous !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2" name=""/>
          <p:cNvPicPr/>
          <p:nvPr/>
        </p:nvPicPr>
        <p:blipFill>
          <a:blip r:embed="rId2"/>
          <a:stretch/>
        </p:blipFill>
        <p:spPr>
          <a:xfrm>
            <a:off x="3960000" y="5308560"/>
            <a:ext cx="1078920" cy="259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 6"/>
          <p:cNvPicPr/>
          <p:nvPr/>
        </p:nvPicPr>
        <p:blipFill>
          <a:blip r:embed="rId1"/>
          <a:stretch/>
        </p:blipFill>
        <p:spPr>
          <a:xfrm>
            <a:off x="0" y="0"/>
            <a:ext cx="9131040" cy="6845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4" name="Picture 2" descr="C:\Users\Mathilde\Downloads\cadre_blanc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2339640" y="836640"/>
            <a:ext cx="6802560" cy="51717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55" name="Table 1"/>
          <p:cNvGraphicFramePr/>
          <p:nvPr/>
        </p:nvGraphicFramePr>
        <p:xfrm>
          <a:off x="2897280" y="249336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1" u="none" strike="noStrik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 LOR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Général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serei.lor@viralgames.fr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72 11 01 33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24 86 15 66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1" u="none" strike="noStrik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Toulouse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Immeuble ACTYS 1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55 Rue L’Occitane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31670 LABEGE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6" name="Table 2"/>
          <p:cNvGraphicFramePr/>
          <p:nvPr/>
        </p:nvGraphicFramePr>
        <p:xfrm>
          <a:off x="5868000" y="248688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1" u="none" strike="noStrik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Samuel DUPUY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projets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sdupuy@viralgames.fr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51 22 96 88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15 93 67 21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1" u="none" strike="noStrik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Paris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11 Rue d’Orléans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r>
                        <a:rPr lang="fr-FR" sz="1600" b="0" u="none" strike="noStrik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92 210 SAINT CLOUD</a:t>
                      </a: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408240" algn="l"/>
                        </a:tabLst>
                      </a:pPr>
                      <a:endParaRPr lang="fr-FR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57" name="Picture 3" descr="C:\Users\Mathilde\Downloads\logo_baseline.pn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132000" y="980640"/>
            <a:ext cx="5315760" cy="913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10289</TotalTime>
  <Application>LibreOffice/26.2.5.2$Windows_X86_64 LibreOffice_project/cd7284b4cbbfeb507e630c1aac019f4157393acb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dcterms:modified xsi:type="dcterms:W3CDTF">2026-07-31T17:44:09Z</dcterms:modified>
  <cp:revision>803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